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entation.xml" ContentType="application/vnd.openxmlformats-officedocument.presentationml.presentation.main+xml"/>
  <Override PartName="/ppt/slideLayouts/slideLayout25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9.xml" ContentType="application/vnd.openxmlformats-officedocument.presentationml.slideLayou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notesMasters/notesMaster1.xml" ContentType="application/vnd.openxmlformats-officedocument.presentationml.notesMaster+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13.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ink/ink10.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7" r:id="rId3"/>
    <p:sldMasterId id="2147483732" r:id="rId4"/>
    <p:sldMasterId id="2147483803" r:id="rId5"/>
    <p:sldMasterId id="2147483820" r:id="rId6"/>
    <p:sldMasterId id="2147483837" r:id="rId7"/>
    <p:sldMasterId id="2147483854" r:id="rId8"/>
    <p:sldMasterId id="2147483892" r:id="rId9"/>
    <p:sldMasterId id="2147483903" r:id="rId10"/>
    <p:sldMasterId id="2147483955" r:id="rId11"/>
    <p:sldMasterId id="2147483967" r:id="rId12"/>
  </p:sldMasterIdLst>
  <p:notesMasterIdLst>
    <p:notesMasterId r:id="rId54"/>
  </p:notesMasterIdLst>
  <p:sldIdLst>
    <p:sldId id="256" r:id="rId13"/>
    <p:sldId id="257" r:id="rId14"/>
    <p:sldId id="281" r:id="rId15"/>
    <p:sldId id="283" r:id="rId16"/>
    <p:sldId id="284" r:id="rId17"/>
    <p:sldId id="285" r:id="rId18"/>
    <p:sldId id="286" r:id="rId19"/>
    <p:sldId id="288" r:id="rId20"/>
    <p:sldId id="289" r:id="rId21"/>
    <p:sldId id="321"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Lst>
  <p:sldSz cx="9144000" cy="6858000" type="screen4x3"/>
  <p:notesSz cx="6858000" cy="9144000"/>
  <p:embeddedFontLst>
    <p:embeddedFont>
      <p:font typeface="Calibri" panose="020F0502020204030204" pitchFamily="34" charset="0"/>
      <p:regular r:id="rId55"/>
      <p:bold r:id="rId56"/>
      <p:italic r:id="rId57"/>
      <p:boldItalic r:id="rId58"/>
    </p:embeddedFont>
    <p:embeddedFont>
      <p:font typeface="Cambria" panose="02040503050406030204" pitchFamily="18" charset="0"/>
      <p:regular r:id="rId59"/>
      <p:bold r:id="rId60"/>
      <p:italic r:id="rId61"/>
      <p:boldItalic r:id="rId62"/>
    </p:embeddedFont>
    <p:embeddedFont>
      <p:font typeface="Helvetica Neue" panose="020B0403020202020204" pitchFamily="34" charset="0"/>
      <p:regular r:id="rId63"/>
      <p:bold r:id="rId64"/>
      <p:italic r:id="rId65"/>
      <p:boldItalic r:id="rId66"/>
    </p:embeddedFont>
    <p:embeddedFont>
      <p:font typeface="Libre Franklin Medium" pitchFamily="2" charset="0"/>
      <p:regular r:id="rId67"/>
      <p:bold r:id="rId68"/>
      <p:italic r:id="rId69"/>
      <p:boldItalic r:id="rId70"/>
    </p:embeddedFont>
    <p:embeddedFont>
      <p:font typeface="Tahoma" panose="020B0604030504040204" pitchFamily="3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hoFRLaj3d6TIW3+rs6rPJl0i9x3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260A4A-BB69-4BA4-AB8F-1D41A7D4E60B}">
  <a:tblStyle styleId="{2F260A4A-BB69-4BA4-AB8F-1D41A7D4E60B}"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80C3EDB-FACE-41DE-BD09-A58CE9B10388}" styleName="Table_1">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52D9EA5A-3499-4CAA-9EB2-090176791482}"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C311AC-089C-4000-9EBA-2F386E15947E}"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font" Target="fonts/font4.fntdata"/><Relationship Id="rId66" Type="http://schemas.openxmlformats.org/officeDocument/2006/relationships/font" Target="fonts/font12.fntdata"/><Relationship Id="rId102"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7.fntdata"/><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font" Target="fonts/font5.fntdata"/><Relationship Id="rId67" Type="http://schemas.openxmlformats.org/officeDocument/2006/relationships/font" Target="fonts/font13.fntdata"/><Relationship Id="rId103"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font" Target="fonts/font3.fntdata"/><Relationship Id="rId106" Type="http://schemas.openxmlformats.org/officeDocument/2006/relationships/customXml" Target="../customXml/item3.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font" Target="fonts/font6.fntdata"/><Relationship Id="rId65" Type="http://schemas.openxmlformats.org/officeDocument/2006/relationships/font" Target="fonts/font11.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font" Target="fonts/font1.fntdata"/><Relationship Id="rId104"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15648 5215 22 0,'-25'-11'7'0,"25"11"0"0,0 23 2 0,36 13-4 0,12-13-3 0,0 0 0 0,-1-10 6 0,-11-13 2 0,58-71-2 0,49-60-3 0,38 0-2 0,-15 36-3 0,-71 58 1 0,-71 50-12 0,-24 11-6 0,0-24-25 0,12 0 24 0</inkml:trace>
  <inkml:trace contextRef="#ctx0" brushRef="#br0">15099 6988 4 0,'0'0'7'0,"0"0"18"0,13 0-11 0,23 0-7 0,-12 25-1 0,-13 0-1 0,-11 9 15 0,12 3-13 0,-1-26-5 0,2 1 2 0,23-48-1 0,23-35-2 0,37-37-1 0,23 1 1 0,0 0 1 0,-24 36-2 0,-59 35 2 0,-24 24 4 0,-12 12-2 0,0-11-4 0,0 34-104 0</inkml:trace>
  <inkml:trace contextRef="#ctx0" brushRef="#br0">22793 5464 34 0,'-12'0'12'0,"-1"13"-4"0,13-13-2 0,0 12 11 0,-11 13 2 0,11-4-8 0,-12 16-5 0,12-13-3 0,0-12 2 0,23-12 0 0,25-23-2 0,24-2-3 0,10-10 0 0,-10 24 1 0,-35-14 4 0,-14 25 0 0,-23-12-2 0,11 12-3 0,-11 0-15 0,13 0-46 0,-13 12 10 0</inkml:trace>
  <inkml:trace contextRef="#ctx0" brushRef="#br0">22531 6715 5 0,'0'0'0'0,"-12"-12"22"0,12 12-16 0,12 0-3 0,-12 12 21 0,0 12-18 0,11 24-3 0,0-13-2 0,2-11 1 0,10 0 1 0,-10-24 1 0,-1 0-1 0,24-37-1 0,23-21-2 0,13 11-1 0,-13-3 1 0,-11 29 2 0,-24 8 1 0,-24 1 2 0,0 12-4 0,-12 0-28 0,12 0-23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20280 9668 3 0,'0'0'2'0,"-36"0"9"0,11-13 8 0,14 13 2 0,47 0-6 0,36 0-9 0,35 0 0 0,36-11-4 0,-1 11-1 0,-46 11 1 0,-49-11-1 0,-35 0-1 0,-12-23-9 0,-12-25-9 0,-11-11 15 0,-1 11 3 0,12 13 1 0,12 22 1 0,23 73 1 0,25 24 1 0,-24 11 0 0,-24-24-1 0,-47-11 0 0,-14-1-51 0,61-59 22 0</inkml:trace>
  <inkml:trace contextRef="#ctx0" brushRef="#br0">21577 9335 44 0,'0'-11'34'0,"-11"69"-39"0,11 60 5 0,-12-22 2 0,-47-60 12 0,47-24-7 0,12-72-1 0,35-70-3 0,37-84-2 0,22 47-3 0,-45 131 1 0,-14 72 2 0,-35 83 2 0,0 13-2 0,0 10-1 0,12-12-4 0,-24 0-59 0,12-117 31 0</inkml:trace>
  <inkml:trace contextRef="#ctx0" brushRef="#br0">21339 9454 49 0,'0'-12'9'0,"25"-12"-9"0,94 12 9 0,24-12 0 0,23 24-7 0,1-24 0 0,-36-23-2 0,-71-24 0 0,-37-37 1 0,-11-10-1 0,-24 34 1 0,12 47-1 0,-12 50-1 0,1 70 2 0,-25 36 0 0,23 0 1 0,26-1-2 0,23-21 0 0,24-50 1 0,10-47 2 0,14-71-3 0,11-48 0 0,-23-11 0 0,11-2 0 0,-24 13 0 0,-35 35 1 0,-12 49-1 0,-24 47-2 0,-35 83 1 0,-25 84 1 0,47-1 0 0,61-46 0 0,48-61 2 0,11-60 0 0,-11-70 0 0,-24 36-17 0,-48 23-58 0</inkml:trace>
  <inkml:trace contextRef="#ctx0" brushRef="#br0">23757 8893 37 0,'0'0'0'0,"0"-59"14"0,12 95-9 0,-24 83 7 0,-13 11-4 0,2-9-1 0,0-50-2 0,10-24-3 0,2-35 2 0,-1-47-1 0,24-49-1 0,12-11-2 0,-1 0-1 0,13 11 1 0,0 13 1 0,0 11-1 0,-14 48 0 0,3 48-3 0,-14 48 4 0,25 10-2 0,0-10 1 0,1-47 2 0,-3-26-2 0,27-72 2 0,-2-44 0 0,13-16-1 0,-13 62-1 0,-36 59-1 0,-23 48-1 0,0 143 1 0,13-95 3 0,-13-14-13 0,12-34-31 0,12-48-5 0</inkml:trace>
  <inkml:trace contextRef="#ctx0" brushRef="#br0">24519 8870 11 0,'25'-48'26'0,"-2"37"-6"0,-12 70-3 0,-22 60-8 0,-12 0-3 0,-2-12-3 0,25-48 1 0,36-9-1 0,47-39 0 0,36-35 2 0,-35 12-2 0,-49-13-3 0,-22 14-37 0,-37 22-31 0</inkml:trace>
  <inkml:trace contextRef="#ctx0" brushRef="#br0">21768 10549 52 0,'-12'-61'5'0,"24"-10"7"0,72 37 5 0,-37 57-8 0,-11 72-4 0,-12 13-2 0,-36-13 1 0,0-35 0 0,-1-37-1 0,2-35 1 0,22-47-2 0,14-37-1 0,11 14-1 0,0-2 0 0,10 47 1 0,3 14-2 0,22 23 0 0,-35 23-1 0,-13 14 3 0,-23 10-1 0,-11 13 0 0,22-12 0 0,2-25 0 0,-13-12 1 0,0-22 1 0,12-24-2 0,11-13 0 0,25-34 0 0,22 9 0 0,2 25 0 0,-1 14-1 0,-46 34 0 0,-14 23 2 0,2 36-2 0,-13 14 0 0,0-15 2 0,36-22-2 0,23-36 2 0,25-36-1 0,11-11-1 0,-37 47-1 0,-9 35 1 0,-37 1 2 0,12-24-2 0,12-12 3 0,-12-60-3 0,-24 1 2 0,-37 0-1 0,-22 46 1 0,-12 26-2 0,35 34 0 0,48-10-8 0,83-26 1 0,60-11 3 0,47-36 3 0,1 0 1 0,-84-12 0 0,-95 25 3 0,-84 11 1 0,-95 47-1 0,12 13-1 0,72 0 0 0,59-14-2 0,61-21 2 0,57-47 0 0,13-27 0 0,-36-58-4 0,-35-24 1 0,-36 48 1 0,-12 35 1 0,-12 48 1 0,1 24-1 0,-26 85 1 0,25 21-2 0,24 13 1 0,25-49 0 0,33-32 1 0,2-39 1 0,22-47-2 0,-9-12 2 0,-38-11-2 0,-36-1 1 0,-22 36 0 0,-36 35-2 0,-13 62 0 0,35-2 0 0,50 1 2 0,46-37-1 0,25-35 2 0,23-59-1 0,-13-12-1 0,-22-50-2 0,-48 16 0 0,-24-39-1 0,-24 62 1 0,12 32 1 0,-13 4 1 0,13 34-1 0,0 12-1 0,0 24 3 0,-11 60 0 0,-24 10 1 0,11 13 0 0,36-48-1 0,59-22 0 0,24-3-1 0,12 50-1 0,-47 0 2 0,-48-47 3 0,-72-16 1 0,1-31-9 0,36-38-24 0,70 1 9 0,24 34 17 0,-35 13 5 0,-24 24-19 0,-12-1-23 0</inkml:trace>
  <inkml:trace contextRef="#ctx0" brushRef="#br0">21268 11394 63 0,'-36'-23'6'0,"251"-37"-8"0,226-22 11 0,166-2-1 0,83 0-8 0,-58 24 7 0,-168 12 9 0,-142 25-10 0,-168 12-2 0,-177-2-27 0,-156 13-65 0</inkml:trace>
  <inkml:trace contextRef="#ctx0" brushRef="#br0">20923 11597 60 0,'0'0'0'0,"-262"59"4"0,201-23-1 0,217-47 9 0,261-73-1 0,250-24-7 0,131 13-4 0,-60 35 1 0,-143 1 17 0,-167 34 2 0,-177 4-7 0,-179 8 1 0,-84 13-5 0,-84-12-9 0,-34 12-29 0,70 0-85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brush xml:id="br1">
      <inkml:brushProperty name="width" value="0.05292" units="cm"/>
      <inkml:brushProperty name="height" value="0.05292" units="cm"/>
      <inkml:brushProperty name="color" value="#57D200"/>
      <inkml:brushProperty name="antiAliased" value="0"/>
    </inkml:brush>
  </inkml:definitions>
  <inkml:trace contextRef="#ctx0" brushRef="#br0">9098 3441 32 0,'-12'-12'5'0,"-23"-24"13"0,-1 36-16 0,36 0 1 0,24-23 13 0,46 11-3 0,39 12-9 0,33 12-1 0,49-12 1 0,59 11 0 0,59-11-4 0,61 12 0 0,46-1 1 0,13 2-1 0,0-13 1 0,-12-24-2 0,-36 12 0 0,-36-11 1 0,-59 11 1 0,-96 12-1 0,-83-13 1 0,-95 2 2 0,-59 11-2 0,-60-12-1 0,-96 12 0 0,-71 12 0 0,-60-12 2 0,-70 11 0 0,-49 2-1 0,-35-1 0 0,0 11 0 0,0 13 2 0,60-12 0 0,70 0-3 0,96-12 1 0,95-12 0 0,108 0 2 0,59-12-1 0,71 12-2 0,71-11 0 0,73 11 1 0,58-13-1 0,50 1 0 0,59 12-1 0,45 0-1 0,14 12 4 0,11-12-2 0,1 0 1 0,-12 0-3 0,-37 0 2 0,-46 13 1 0,-61-13-1 0,-82 0 0 0,-85 0 2 0,-94 0 1 0,-36-25 1 0,-83 0-6 0,-85 2 3 0,-105 0 0 0,-85 11-1 0,-69-1 0 0,-51 13 0 0,-9 0 2 0,23 25 0 0,23-13-1 0,59 11 0 0,61 13 1 0,71-24-1 0,72 1 1 0,82-13-3 0,61 0 2 0,47 11-2 0,71-11 2 0,83 0-1 0,72-11-2 0,71 11 2 0,49 0-3 0,23-13 2 0,25-11 1 0,21 24 0 0,-10-13-3 0,-47 13 3 0,-37 0 1 0,-35 0-2 0,-49 0 1 0,-57 13 0 0,-85-1 2 0,-59-24 1 0,-48-1 2 0,0-10-6 0,-36 12 2 0,0-1-1 0,12 0 2 0,24 12-19 0,0 24-102 0</inkml:trace>
  <inkml:trace contextRef="#ctx0" brushRef="#br0">1930 4072 5 0,'-12'-24'18'0,"-1"12"5"0,13 24-16 0,25 48 1 0,-2-2-1 0,25 15 0 0,0-14 1 0,-1-11-2 0,25-36-1 0,35-24-1 0,36-60-2 0,12-11 1 0,-1 0-2 0,-11 11 1 0,-47 37 0 0,-50 24-13 0,3 11-77 0</inkml:trace>
  <inkml:trace contextRef="#ctx0" brushRef="#br0">4822 4262 3 0,'0'-23'13'0,"-11"0"9"0,11-2-4 0,0 13-7 0,11 24 5 0,14 24-11 0,-14-1 0 0,14 13-2 0,-13-12 1 0,0-11 0 0,-1-25 0 0,13-25-2 0,48-34-1 0,11-25-1 0,24 13-2 0,-1-13 2 0,-34 37 5 0,-12 11-1 0,-13 11-3 0,-11 14-1 0,0 11-26 0,-24 11-59 0</inkml:trace>
  <inkml:trace contextRef="#ctx0" brushRef="#br0">1036 6013 3 0,'0'0'5'0,"0"-13"10"0,0 2 15 0,0-12-6 0,-11 10-12 0,45 1-9 0,86-13 0 0,59 15-1 0,59-14 4 0,12 12-1 0,0 12 0 0,-24 0-2 0,-23 12 0 0,-97-12-1 0,-57 0 1 0,-37-12 3 0,-12 0-4 0,-12-1-3 0,-12 2-9 0,-37 22-18 0,-46 2-32 0,84-13 38 0</inkml:trace>
  <inkml:trace contextRef="#ctx0" brushRef="#br0">989 5966 47 0,'-72'0'11'0,"-35"11"-3"0,48 1-5 0,22-1-1 0,26 2-3 0,59-1 2 0,94-12-2 0,131-25 1 0,108-22 4 0,13 10 4 0,-85 3 1 0,-107 22-4 0,-117 0 1 0,-61 12-3 0,-12-13 0 0,-12 13-4 0,-36 37-90 0</inkml:trace>
  <inkml:trace contextRef="#ctx0" brushRef="#br0">4275 5858 15 0,'0'-13'36'0,"0"13"-25"0,0-11-4 0,12-1 1 0,12 1 1 0,0-2-3 0,24 1-2 0,35 12 0 0,12-12-1 0,24 1-1 0,12 22 0 0,23 1 1 0,14 0 0 0,-1 1-2 0,11-13 0 0,14 0 2 0,-15 0-3 0,-22 0 1 0,-24 0 0 0,-36 0 0 0,-23 0-1 0,-36 0 1 0,-25 0 0 0,-34 0-22 0,-25 0-24 0,23 0 3 0</inkml:trace>
  <inkml:trace contextRef="#ctx0" brushRef="#br0">3942 5916 20 0,'-25'0'14'0,"14"0"-12"0,11 0 15 0,11-10 2 0,14-1-12 0,35-2-5 0,11 13 0 0,36 0 2 0,24-12-1 0,12 0 1 0,12-1 0 0,22 13 1 0,-9 0-2 0,-1 0 1 0,12 0-4 0,-26 0 1 0,3-11 4 0,-1 11-2 0,-24 0-2 0,-24 0 0 0,-12 0 0 0,-11 0 0 0,-25 0 1 0,-35 0 0 0,-1 0 0 0,-23 0-3 0,13 24-65 0,-13-12 23 0</inkml:trace>
  <inkml:trace contextRef="#ctx0" brushRef="#br0">5693 7419 31 0,'0'0'0'0,"0"-37"24"0,59 1-20 0,36 0-3 0,12 13-22 0,-82 11-13 0</inkml:trace>
  <inkml:trace contextRef="#ctx0" brushRef="#br0">5834 9370 47 0,'13'-59'11'0,"46"22"-8"0,84-34-4 0,36 12-41 0,-156 47 26 0</inkml:trace>
  <inkml:trace contextRef="#ctx0" brushRef="#br0">5049 14859 36 0,'0'0'0'0,"-23"0"4"0,23 12 9 0,23 1-1 0,49-2-1 0,47-11 0 0,23 0-2 0,26 0-4 0,22-11-3 0,12-2 2 0,25 1 1 0,-25 0-3 0,-23 12-2 0,-12-24 2 0,-24 12 0 0,11 1-2 0,-12 11 1 0,-22 0-1 0,-13-12 1 0,1-13 0 0,-13 2 0 0,-24-1 0 0,1-23 3 0,-36-14 0 0,-12 2-1 0,-24-12 0 0,-37-12-2 0,-22-14 1 0,-36 26-2 0,-36 0 1 0,-37 0 2 0,-21 24-1 0,-26-1-1 0,-11 25-1 0,-24 10 1 0,0 13-2 0,12 24 0 0,34 12 0 0,27-1 0 0,34 13-1 0,-12 35 1 0,24 1 0 0,47 0 0 0,25-2 1 0,35 2-1 0,-1-13 1 0,38 2 0 0,35-15 0 0,47-11 0 0,72-10 1 0,83-26-1 0,60-11-13 0,23-23-99 0</inkml:trace>
  <inkml:trace contextRef="#ctx0" brushRef="#br0">17161 15085 17 0,'-25'-25'22'0,"1"15"3"0,12-2-4 0,12 12-11 0,48 12-3 0,24 11-3 0,11 14-2 0,36-14 1 0,12 13-1 0,60-13 1 0,11-11 0 0,60-1 0 0,0 2 0 0,0-13-1 0,-12 0-1 0,-36-13 0 0,-11-10 0 0,-37-12 0 0,-11-1 0 0,-24-12 0 0,-24 1-1 0,-23-1 1 0,-25 0 0 0,-12 2-1 0,-10-15 1 0,-37-10 1 0,-60 11-2 0,-35 1 1 0,-61 0-1 0,-45-25 0 0,-61 13 1 0,0 11-1 0,11 12 0 0,25 25 1 0,12 33-1 0,0 27-1 0,-1-1 1 0,37 35-1 0,23-10 0 0,24-3 0 0,35 14 0 0,24 11 0 0,26 12 0 0,-2 1 0 0,36-25 1 0,48-11-1 0,95-25-7 0,166-11-38 0,-177-24-12 0</inkml:trace>
  <inkml:trace contextRef="#ctx0" brushRef="#br0">691 15751 5 0,'0'0'7'0,"0"0"21"0,-13 13-6 0,13-13 5 0,0 0-23 0,13 0 9 0,-13-13-3 0,0 13-4 0,0 0 1 0,0 0-3 0,12 0-2 0,-1 0 0 0,14 0 0 0,-1 0 0 0,11 0 0 0,13-11-1 0,-12-1 1 0,23 12 1 0,59-11-1 0,-33-2-1 0,-2 13-1 0,1 0 0 0,-1 0 0 0,0 0 1 0,12 0-1 0,-11-12 0 0,-1 12 1 0,0 0-1 0,0 0 0 0,-23 0 1 0,0 0-1 0,-1 12 0 0,0 1 0 0,-10-13 1 0,-2 11 0 0,0-11 0 0,-22 0 2 0,-14-11 2 0,1 11 0 0,0-25-3 0,0 2-1 0,-12 11-26 0,-12 12-105 0</inkml:trace>
  <inkml:trace contextRef="#ctx0" brushRef="#br0">14897 16157 4 0,'-23'0'31'0,"23"0"-10"0,-13 0-4 0,2 12-5 0,11 0-4 0,-12-12-1 0,24 0 8 0,12 0-12 0,11 0 0 0,25 0-1 0,11 0 0 0,1 0 0 0,11 0 0 0,0 0-1 0,13 0 1 0,-1 12-1 0,-13-12 1 0,3 10-1 0,-2-10 0 0,24 0 2 0,-1 0-2 0,3 0 0 0,-26 0 1 0,0 0-1 0,-11 0 1 0,-2 0 0 0,3 0-1 0,-3 0 3 0,-9 0-2 0,-2 0 1 0,-23-10-1 0,12 10 1 0,-13-12 0 0,-11 12 0 0,0 0 0 0,-24 0-1 0,-12 0-6 0,-48 12-148 0</inkml:trace>
  <inkml:trace contextRef="#ctx0" brushRef="#br0">7074 16014 0 0,'-12'-12'3'0,"0"12"25"0,-12 0-10 0,0 0-3 0,12 0-4 0,12 12-3 0,0-12-3 0,12 0 1 0,24 0-1 0,25 0-2 0,57 0-2 0,36 0 0 0,12 13 0 0,-10-13 0 0,-26 11 0 0,-46-11 0 0,-24 0 1 0,-36-11 1 0,0-2 1 0,-14 1-2 0,-10 12-4 0,-46 36-96 0</inkml:trace>
  <inkml:trace contextRef="#ctx0" brushRef="#br0">10408 16132 4 0,'0'-23'8'0,"0"-13"27"0,12 24-14 0,-12 1-2 0,-12 11-7 0,12 0-3 0,-13 0-1 0,26 0 6 0,35 0-8 0,34 0-5 0,50-12-1 0,71 1 1 0,70 11 1 0,-23 0-2 0,-71 0 1 0,-60 0 0 0,-59 0 3 0,-26 0 1 0,-9-13 0 0,-1 13-3 0,-12 0 0 0,12 0-3 0,-24 0 1 0,0 13-48 0,-24-13-31 0</inkml:trace>
  <inkml:trace contextRef="#ctx0" brushRef="#br0">20947 16454 2 0,'-12'-12'1'0,"-24"12"10"0,0-11 15 0,13 11-9 0,-2 0 2 0,2 0-3 0,-1 0-4 0,12 0-2 0,12 0-3 0,0-12-4 0,36 1 1 0,12 11-2 0,35 0 1 0,24 0-3 0,-13 0 2 0,26 0 2 0,23 0 0 0,0-13 1 0,24 1-1 0,1 12-1 0,-14 0-1 0,-12 12 0 0,-23 1 1 0,-35-13 0 0,-25 11-1 0,-23-11 2 0,-24 0 0 0,-1 0 1 0,-11 0-4 0,0-11-4 0,0 11-55 0,0 23-49 0</inkml:trace>
  <inkml:trace contextRef="#ctx0" brushRef="#br0">24210 7930 18 0,'-11'-25'13'0,"22"2"-8"0,12 23 4 0,-11 36 6 0,12 22-8 0,-12-8-5 0,-1-4 0 0,2-34 1 0,45-24 1 0,14-59-2 0,37 12-1 0,-15-1 2 0,-22 24 2 0,-25 11-3 0,-11 15-2 0,-36-1-13 0,0 11-26 0,-13 21 0 0</inkml:trace>
  <inkml:trace contextRef="#ctx0" brushRef="#br0">24067 8882 2 0,'0'-12'8'0,"12"-24"5"0,-1 24 6 0,-11 1-4 0,24 22-4 0,-24 49-3 0,0 12-3 0,0-25-2 0,24-34 0 0,48-50 0 0,59-70-2 0,23 0 4 0,-23 36 0 0,-35 23 4 0,-61 0-4 0,-23 25 0 0,-1 12-3 0,-11 11-2 0,-11 0-8 0,-1-13-16 0,-1 13-23 0,3 0 4 0</inkml:trace>
  <inkml:trace contextRef="#ctx0" brushRef="#br0">4620 17443 4 0,'-11'-13'19'0,"-14"2"2"0,14 11-2 0,-12 0-2 0,10 0-6 0,13 0 7 0,13 0-12 0,-2 0-1 0,1 0-1 0,12 0-1 0,24-12-2 0,11 12 0 0,13 0-1 0,-1 0 0 0,11 0 0 0,3 0 0 0,11 0-1 0,-2 0 0 0,25-11 1 0,11 11-1 0,2 0-1 0,-1 11 1 0,-13-11 0 0,14 0 0 0,11 0 1 0,-12 0 0 0,0 0-1 0,0 0-1 0,-24 0 2 0,13-11 0 0,-2-2 1 0,2 13-1 0,-13 0-2 0,-12 13 1 0,12-13 1 0,0 0 0 0,1 0 1 0,-13 0 0 0,-1 0 0 0,-9 0 0 0,-14 0 1 0,-23 0 0 0,-1 0 2 0,-23 11-1 0,0-11 3 0,-24 0 0 0,12 0 0 0,-12-11-2 0,0-2 0 0,0 1-12 0,13 0-135 0</inkml:trace>
  <inkml:trace contextRef="#ctx0" brushRef="#br0">18994 17443 0 0,'-36'0'9'0,"0"-13"21"0,1-10-1 0,10-1-11 0,14 12-3 0,11 0-5 0,47-11-4 0,60 23-1 0,72-12 1 0,36 0-1 0,23 12-1 0,-12 0 3 0,-83 0-2 0,-94 0 0 0,-49 0-2 0,0 0-3 0,-37 12-18 0,-11 0-30 0,-23 11-26 0,59-23 58 0</inkml:trace>
  <inkml:trace contextRef="#ctx0" brushRef="#br0">18969 17501 21 0,'-34'0'3'0,"-39"-11"19"0,50 11 6 0,35-12-17 0,72 12 2 0,106-11-3 0,71-13 2 0,2 24-3 0,-61 0 4 0,-118-13-6 0,-73 2 4 0,-11-1-10 0,-11 1 2 0,11 11-28 0,11 11-43 0,-11 12 1 0</inkml:trace>
  <inkml:trace contextRef="#ctx0" brushRef="#br0">20566 10906 17 0,'0'0'0'0,"0"-24"25"0,12 11-1 0,0 38-8 0,-2 23-5 0,3 11-3 0,-1 1-3 0,-12-24-1 0,0-1-2 0,0-22-1 0,11-13 0 0,-11 0 2 0,13-37-2 0,-13-10 0 0,0-24-1 0,0-25 2 0,12 37-2 0,-1-25 0 0,14 49 0 0,-14 12 2 0,2 34-2 0,11 36 2 0,-13 25-1 0,12-13 0 0,2-11-1 0,-1-25 1 0,-12-23 1 0,23-23-1 0,13-13 0 0,0-35 0 0,-2 23-1 0,-21-11 1 0,-1 36 1 0,0 10 1 0,0 49-1 0,-24 46 1 0,0-11-1 0,0 2 1 0,0-25-12 0,0 11-32 0,23-47-57 0</inkml:trace>
  <inkml:trace contextRef="#ctx0" brushRef="#br0">21399 10978 34 0,'0'-12'14'0,"12"-1"7"0,0 2 4 0,0-1-9 0,0 12-4 0,-12 0-8 0,0 48 1 0,0 23-1 0,0 12-1 0,0-36 2 0,0-22-3 0,0 0 0 0,0-25 1 0,0-13-2 0,0 1-4 0,0 0-18 0,-24-1-42 0,12 2 0 0</inkml:trace>
  <inkml:trace contextRef="#ctx0" brushRef="#br0">22029 10693 0 0,'0'0'1'0,"-10"-25"4"0,20 0 7 0,3-9 2 0,-1 10-1 0,-12 11 0 0,0-10 1 0,0 23-8 0,11-11-4 0,-11 22-1 0,13 1 2 0,-13 24-1 0,0 47-1 0,0 35-1 0,0 74 2 0,0 68-2 0,-24 27 2 0,24-38 0 0,11-44 4 0,2-63-1 0,-1-12 1 0,-12-10-5 0,0-13 0 0,0-36-1 0,0-59 1 0,0-83-14 0,0-72-46 0,0 95 19 0</inkml:trace>
  <inkml:trace contextRef="#ctx0" brushRef="#br0">22446 10835 18 0,'0'-24'16'0,"13"0"3"0,10 12 6 0,-23 72-6 0,13 24-10 0,-1-13-1 0,-12-12-3 0,0-34-2 0,0-14 0 0,0-11 0 0,12-48-1 0,0-70-2 0,-1 47 1 0,13-2-1 0,-1 25-1 0,13 25 1 0,0 23 1 0,-12 71 0 0,-12 13 1 0,12-1-2 0,-11-47 2 0,10-36 0 0,13-36 2 0,-2-58-3 0,27 21-3 0,-25 25 1 0,-13 60 1 0,-23 60 4 0,0-1-3 0,0 0-1 0,0 0-3 0,0-10-37 0,-13-26-61 0</inkml:trace>
  <inkml:trace contextRef="#ctx0" brushRef="#br0">23185 10823 56 0,'12'-36'29'0,"36"13"-10"0,-24 10-5 0,1 13-6 0,-2 13-1 0,0 10-2 0,13 1-2 0,-25 24-3 0,-11-1 3 0,0 0 0 0,-23-10-2 0,-13 10 2 0,2-10-2 0,-27-3-1 0,25-22 1 0,24-12-1 0,36 0 0 0,48-12 1 0,47-11-1 0,11 23-2 0,-34 12 2 0,-60-12 0 0,-25 0 1 0,-22 11-41 0,-1 1-28 0,1-12 27 0</inkml:trace>
  <inkml:trace contextRef="#ctx0" brushRef="#br0">20470 11513 16 0,'-23'-12'12'0,"-24"0"-10"0,22 1 13 0,13-1 12 0,12 12-15 0,0-11-5 0,12 11-1 0,0 11-4 0,24-11 3 0,23 12-1 0,59-24-1 0,27 1 0 0,33 11-2 0,1 11-1 0,24-11-1 0,22 0 2 0,25 0 1 0,-1 0-2 0,26-11 1 0,-13 11-1 0,12 0-1 0,-24 0-3 0,-35 0 5 0,-37 0-2 0,-22 0 1 0,-14 0 0 0,-12 0 1 0,-10 0 0 0,-13 0 2 0,-46 0 2 0,-27 0 2 0,-22 0 5 0,-12 0-5 0,-12-13-24 0,-22 13-92 0</inkml:trace>
  <inkml:trace contextRef="#ctx0" brushRef="#br0">23839 10643 16 0,'0'-23'4'0,"25"-25"5"0,11 1 7 0,-12 10 1 0,-1 16-4 0,-10 8-7 0,-13 13-3 0,0 13-1 0,0 45-2 0,0 73 1 0,0 119 1 0,0 155-4 0,-36 143 0 0,-13 23 0 0,49-143 1 0,0-141 5 0,0-97 0 0,0-83-14 0,-23-107-68 0</inkml:trace>
  <inkml:trace contextRef="#ctx0" brushRef="#br0">21983 12573 8 0,'0'-36'15'0,"0"1"-4"0,12 10 1 0,0 25 3 0,0 60 4 0,-2 131-5 0,15 106-7 0,-1-35-4 0,12-71 3 0,-24-49-4 0,-1-58-2 0,-11-72-23 0,36-155-64 0</inkml:trace>
  <inkml:trace contextRef="#ctx0" brushRef="#br0">24363 10764 26 0,'0'-13'19'0,"0"-22"-11"0,36 35-9 0,-36 0-10 0,0 0 8 0,-11 0 4 0,11-12 3 0,11 12 11 0,-11-11 15 0,-11 11 1 0,11 23-16 0,-12 84-4 0,-11 12-8 0,23-24 2 0,-24-47-1 0,24-36 5 0,0-72-3 0,12-47-4 0,23-48-4 0,1 73 0 0,-13 57 1 0,2 37 1 0,-1 72 1 0,-13 11 2 0,13 12-4 0,-24-24-32 0,-24-12-91 0</inkml:trace>
  <inkml:trace contextRef="#ctx0" brushRef="#br0">24256 10978 80 0,'-11'0'9'0,"35"-12"-7"0,83-12 0 0,24 1 0 0,36-2 7 0,-48 13 4 0,-60-11-2 0,-35 12 0 0,-24 11-3 0,-35 0-7 0,-37 46-2 0,25 13 2 0,35-11-4 0,24 0 5 0,59-23 0 0,12-25-1 0,0-50 2 0,-11-32-3 0,1-37-5 0,-39 35 3 0,-34 49 2 0,0 35 3 0,-47 71-1 0,11 48 0 0,24-12-1 0,12-11-15 0,12-61-74 0,-12-22 51 0</inkml:trace>
  <inkml:trace contextRef="#ctx0" brushRef="#br0">25019 10930 75 0,'-24'-36'42'0,"84"11"-34"0,46 4-3 0,-21 8 0 0,-63 13-10 0,-22 0-76 0,0 0 45 0</inkml:trace>
  <inkml:trace contextRef="#ctx0" brushRef="#br0">24210 11478 115 0,'0'0'0'0,"-24"-12"8"0,119 1 4 0,59-2 2 0,73-11-6 0,0 24-1 0,-97 12-4 0,-94-12 0 0,-48 0-46 0,-47 36-41 0,47-36 56 0</inkml:trace>
  <inkml:trace contextRef="#ctx0" brushRef="#br0">24424 11799 15 0,'0'-24'18'0,"0"12"-6"0,24-11-8 0,-24 23 12 0,-13 0 27 0,13 12-28 0,0 59-8 0,0 72-3 0,0 12 1 0,0-36 0 0,-11-24-4 0,-1-58 2 0,12-26-20 0,-13-59-54 0,13 35 20 0</inkml:trace>
  <inkml:trace contextRef="#ctx0" brushRef="#br0">24353 12144 62 0,'0'0'0'0,"-24"-23"34"0,83 11-29 0,-12-1 3 0,25 13-2 0,12 0-4 0,-25 0-2 0,-11-11 1 0,-12-1 3 0,-26-24-3 0,15 1 1 0,-14-13 1 0,-11-12 12 0,0 2 2 0,0 45-8 0,-11 37-7 0,-1 83 2 0,-1 1 2 0,3-26-1 0,20-22-3 0,-10-36-6 0,-10-12-51 0,-2-12-56 0</inkml:trace>
  <inkml:trace contextRef="#ctx0" brushRef="#br0">24507 12918 75 0,'-12'-12'28'0,"-12"-11"-9"0,37 11 1 0,10-1-1 0,-11 2-10 0,13 11-6 0,-14 36-1 0,1 47 0 0,-12 12 1 0,0-1-1 0,0 3 2 0,0-26-1 0,0 0-2 0,0-34 0 0,0-14 1 0,-12-12-1 0,24-11 0 0,12-11-1 0,11 11 0 0,25 0 0 0,34-12 1 0,38 12 2 0,-25 0-1 0,-47 12-2 0,-48-12 2 0,-12 0 12 0,-24 11-5 0,12-11-5 0,12 0-3 0,-12 0-28 0,-36-11-163 0</inkml:trace>
  <inkml:trace contextRef="#ctx0" brushRef="#br0">21124 11870 1 0,'0'0'2'0,"13"-11"6"0,-13-12 7 0,0 10 4 0,0-24-4 0,0 26-6 0,0 11-3 0,0 36 7 0,0 83-7 0,0 36-1 0,0-36-2 0,0-24 0 0,0-47 0 0,0-23-5 0,0-38-24 0,-23-35-31 0,23 36 38 0</inkml:trace>
  <inkml:trace contextRef="#ctx0" brushRef="#br0">21078 12167 34 0,'0'0'11'0,"-12"0"7"0,48-11 3 0,22-12-6 0,38-1-7 0,12 11-4 0,-13 13-4 0,-36-11 2 0,-23-1-3 0,0 12 1 0,-24-11-2 0,-1-14 2 0,-11 0 0 0,0-9 0 0,13-14 1 0,-13 25-1 0,0-14 1 0,0 3 2 0,0 21-1 0,0 1-1 0,0 12 0 0,0 12 0 0,0 12 2 0,0-24 1 0,0-11-1 0,0-2-3 0,0-11-1 0,0 0 2 0,0 12-1 0,0-11 1 0,0 11-1 0,0 12 0 0,-13 35 0 0,13 13 1 0,-11 35 0 0,22 35 2 0,-11-21 0 0,13-26 3 0,-13-47 1 0,0-11-3 0,0-13-1 0,0-25-1 0,-13 13-9 0,2-1-31 0,-14 26-74 0</inkml:trace>
  <inkml:trace contextRef="#ctx0" brushRef="#br0">21256 12954 8 0,'-12'-12'7'0,"12"-24"18"0,0 13 2 0,0-2-3 0,12 14-9 0,-12 11-9 0,0 0-2 0,0 24 0 0,0 34 0 0,0 26-2 0,0 12 1 0,12 0-1 0,-12-25 2 0,0-24-3 0,-12 1 3 0,12-13-3 0,-12-35 2 0,12 12-3 0,12-24 2 0,0 12-2 0,25-12-1 0,22 12 0 0,12 0 1 0,12 24 0 0,-24-11 0 0,-23-2 2 0,-36-11 1 0,0 0-1 0,0 0-2 0,0 12-8 0,-11-24-26 0,-1-12-54 0,12 24 68 0</inkml:trace>
  <inkml:trace contextRef="#ctx0" brushRef="#br0">22757 11799 24 0,'0'-36'40'0,"0"1"6"0,11 11-14 0,2 60-19 0,-13 71-1 0,0 58-4 0,0-44-6 0,0-26 0 0,0-48-33 0,-24-23-96 0</inkml:trace>
  <inkml:trace contextRef="#ctx0" brushRef="#br0">22685 12085 37 0,'-12'-12'29'0,"36"1"-14"0,60-2-6 0,11 13-9 0,24-12-1 0,-35-23-1 0,-50-13 2 0,2-12 2 0,-23-11 11 0,-1 23 6 0,-12 48-13 0,0 61-1 0,-12 44-4 0,-1-9-1 0,-10 11-35 0,-13 24-58 0</inkml:trace>
  <inkml:trace contextRef="#ctx0" brushRef="#br0">22804 13013 19 0,'0'-34'17'0,"0"-3"10"0,12 1 1 0,-12 25-12 0,0 70-9 0,-23 60 1 0,23 13-4 0,0-27-5 0,11-21-11 0,-11-47-46 0,-11-37 11 0</inkml:trace>
  <inkml:trace contextRef="#ctx0" brushRef="#br0">22697 13145 53 0,'-24'-11'10'0,"48"11"-1"0,36 0 5 0,23 0-10 0,24 0-4 0,-23-13 1 0,-36-24 1 0,-14 3 0 0,-9-37 1 0,-1 10 6 0,-12 26 5 0,-1 10 1 0,-11 38-9 0,-11 45-2 0,-14 50-3 0,25 0-8 0,-11-25-72 0,-14-59 21 0</inkml:trace>
  <inkml:trace contextRef="#ctx0" brushRef="#br0">21983 12393 12 0,'0'0'0'0,"-12"13"38"0,12 106-14 0,12 72-18 0,12 11-28 0,-12-118-34 0</inkml:trace>
  <inkml:trace contextRef="#ctx0" brushRef="#br0">20745 13990 16 0,'-73'0'31'0,"-21"-12"-2"0,22 1 8 0,25-2-15 0,11 13-7 0,24-12-5 0,12 12-3 0,23-12-4 0,36-1-2 0,48 3-2 0,72-1 2 0,108-14 0 0,58 0-2 0,96-9 1 0,71 9-2 0,36 13-1 0,47 1-2 0,-23 11 4 0,-120-12 0 0,-107 1 4 0,-83-2 6 0,-119 13 1 0,-120-24 12 0,-23 0-11 0,-23 1-10 0,-12 11-16 0,-37 12-146 0</inkml:trace>
  <inkml:trace contextRef="#ctx0" brushRef="#br0">21160 14240 53 0,'0'-13'9'0,"-11"2"6"0,22 59 2 0,2 36-9 0,-1-2-2 0,-12-34 1 0,0-23-2 0,0-14-1 0,-12-35-2 0,12-36 0 0,0-22-1 0,12 11 0 0,-1 10-1 0,14 1 0 0,-14 26 1 0,13 21 0 0,-12 37 0 0,0 36-1 0,13-1 1 0,-2-13-1 0,-12-21 1 0,25-13 1 0,0-49 0 0,0-21-1 0,12-14 0 0,-13 13-1 0,-11 11 2 0,-12 48-2 0,12 36 1 0,-12 47 0 0,-12 14 1 0,0-26-1 0,0-12-10 0,0-13-45 0,11-33-21 0</inkml:trace>
  <inkml:trace contextRef="#ctx0" brushRef="#br0">21768 14503 29 0,'0'0'0'0,"0"-25"33"0,12 0-2 0,0 14-13 0,-12 22-9 0,0 62-1 0,-12 9-3 0,12 2-1 0,0-47 0 0,0-26 0 0,0-35-1 0,0-23-27 0,12 23-96 0</inkml:trace>
  <inkml:trace contextRef="#ctx0" brushRef="#br0">22019 14288 41 0,'-12'0'12'0,"0"0"10"0,12-11-8 0,34 11-9 0,15-25-2 0,-1 13 0 0,-24-1-2 0,-13-10 0 0,-11-1 0 0,-11 0 0 0,-13 24 2 0,-12 0 1 0,0 24 0 0,11 36-2 0,3-12 1 0,22-1-2 0,22-11 1 0,14-12-1 0,36-24-1 0,1-24-29 0,-39 1-58 0</inkml:trace>
  <inkml:trace contextRef="#ctx0" brushRef="#br0">22292 14216 21 0,'0'-36'19'0,"36"24"9"0,-12 0-8 0,0 60-11 0,-12 25-4 0,10-15-1 0,-22-22-2 0,0-12 2 0,-10-48 0 0,10-24 0 0,0-23 1 0,35 35-2 0,12 0-2 0,-22 12-1 0,10 24-15 0,-24 12-43 0,-11 0 9 0</inkml:trace>
  <inkml:trace contextRef="#ctx0" brushRef="#br0">22614 14288 37 0,'0'-11'6'0,"-12"-2"11"0,35 13-6 0,25-12-7 0,-24 0-3 0,-24 12-1 0,0 12-12 0,-24 0-13 0,1 1 18 0,23-26 15 0,0 1 11 0,0-13 0 0,-12 14-4 0,12-1-6 0,12 24-6 0,-1 36-1 0,13-1-1 0,-12 1-1 0,-12-12 2 0,-24-24 1 0,12-37 1 0,12-46-1 0,36 0-1 0,1 11-1 0,-3 48-2 0,2 0-30 0,-24 24-54 0</inkml:trace>
  <inkml:trace contextRef="#ctx0" brushRef="#br0">23055 14216 69 0,'-13'0'17'0,"13"-12"16"0,13-12-16 0,22 12-14 0,24 0-2 0,-23 1 0 0,-12 11-1 0,0 0-14 0,0 0-33 0,-24 11-30 0</inkml:trace>
  <inkml:trace contextRef="#ctx0" brushRef="#br0">23031 14298 13 0,'0'0'0'0,"-72"25"47"0,60-13-23 0,35 1-12 0,73-13-7 0,-13-13-1 0,-35-11 5 0,-36 1-4 0,0 12-3 0,-12 11-28 0,0 11-37 0,-12-11 32 0</inkml:trace>
  <inkml:trace contextRef="#ctx0" brushRef="#br0">21316 10620 35 0,'0'0'0'0,"-24"12"48"0,0 24-17 0,0-24-7 0,12 1-12 0,24-38-7 0,12 0-2 0,0-9 1 0,-11-3 0 0,-2-10 0 0,12 0-1 0,13-14-1 0,-12 2-1 0,24 13 0 0,-12-38 2 0,22 0-1 0,3 13-1 0,10 11 0 0,36-11-1 0,12 10-1 0,36 3 0 0,-12-2 1 0,0 2 1 0,-12 8-1 0,12 16 0 0,24-3 0 0,11 26-2 0,12 11-2 0,-11 11 3 0,0 13 1 0,-24 23-1 0,-24 3-2 0,-13 21 4 0,-22 23-1 0,-1 13 2 0,-11 2 1 0,-14-15-2 0,-21 1 0 0,-1-35 1 0,-13-25 1 0,-11-11 1 0,-1-24-1 0,-10-11-1 0,-1-2 0 0,-1 1-1 0,-11 0-1 0,13 12 0 0,-13-11 1 0,0 11-2 0,0-12 1 0,0-12 1 0,0 0-2 0,-13-12 3 0,2 13-3 0,-14-2 1 0,14 2 0 0,-1 12 1 0,12-14-1 0,-13 0 0 0,2 25 0 0,11 0-1 0,0 25 1 0,0 34 1 0,0 25-1 0,11-13 0 0,-11-23-1 0,0-12 3 0,0-24 0 0,-11-12 1 0,-14 0-2 0,-21 12 1 0,-38 1 2 0,25-2 1 0,11-22-1 0,36 11-1 0,24-13-2 0,-12 13-41 0,24 0-127 0</inkml:trace>
  <inkml:trace contextRef="#ctx0" brushRef="#br0">23650 14085 22 0,'0'-24'31'0,"0"-11"7"0,0 23-10 0,-11 12-14 0,-2 12-6 0,-11 23 0 0,0 13 0 0,-11-1-1 0,11 13-3 0,24 1-2 0,24-15-2 0,23-10 1 0,2 0-1 0,-2-12 2 0,-1-13 0 0,3-11 0 0,-1-23 0 0,11-2-2 0,-36-9 3 0,13-16-1 0,-23 16 2 0,-13-3-2 0,0-10 1 0,0 0-1 0,-13 11 0 0,-10 0 2 0,-1 1 0 0,-12 10-4 0,1 25 1 0,-1-11 0 0,-12 11 1 0,1 11-1 0,-1 14-1 0,12 10-2 0,0 13-50 0,13-12-88 0</inkml:trace>
  <inkml:trace contextRef="#ctx0" brushRef="#br0">21185 15002 48 0,'0'0'9'0,"-12"-36"25"0,24 12-4 0,-1 12-12 0,-11 71-5 0,-11 37-5 0,11-12-2 0,11-13-2 0,2-46 1 0,-13-14 3 0,0-72-4 0,12-10-2 0,-1 12-1 0,-11 12-1 0,12-13 1 0,0 12-1 0,0 25 1 0,0 11-1 0,0 59 0 0,1 25 0 0,10-1 0 0,1-35 1 0,-12-36 1 0,23-36 0 0,1-35-1 0,0 23 0 0,-12 48-2 0,-1 48 2 0,0 11-1 0,2 12 0 0,-25-23-8 0,-12 0-48 0,12-23-57 0</inkml:trace>
  <inkml:trace contextRef="#ctx0" brushRef="#br0">21745 15133 66 0,'0'-23'47'0,"11"10"-15"0,13 13-19 0,12 13-7 0,-24 21-2 0,-12 14 0 0,-24 12 0 0,-12-13-1 0,1 1 0 0,22-25 0 0,13-10 0 0,48-26-1 0,36-10 0 0,-48-1 0 0,-25 24 0 0,-11 0-24 0,23 0-125 0</inkml:trace>
  <inkml:trace contextRef="#ctx0" brushRef="#br0">22210 15144 45 0,'-13'-11'35'0,"-23"-1"-5"0,48 12-9 0,36-11-11 0,35-2-3 0,-35-11-4 0,-24 1 0 0,-24-1 4 0,-12-13-6 0,-24 26 4 0,-12 22-4 0,-11 50 3 0,23 10-1 0,24-11 0 0,36-13-3 0,36-35 2 0,47-12-10 0,-12-36-50 0,-35 13-48 0</inkml:trace>
  <inkml:trace contextRef="#ctx0" brushRef="#br0">22589 15060 34 0,'0'-10'32'0,"0"-2"10"0,0 0-17 0,13 24-13 0,10 35-7 0,25 12-2 0,-24-11-1 0,-24-25 1 0,-12-10 2 0,-12-60-2 0,24-13-1 0,48-1-2 0,0 39-16 0,11 10-30 0,-35 24-32 0,-24-12 56 0</inkml:trace>
  <inkml:trace contextRef="#ctx0" brushRef="#br0">22864 15038 10 0,'0'0'50'0,"0"0"-15"0,36 12-19 0,-2 23-1 0,-21 1-4 0,-13-13-4 0,-13-10 0 0,-9-37-1 0,10-24-1 0,59 1-3 0,25 23-7 0,-1 12-55 0,-48-1-27 0</inkml:trace>
  <inkml:trace contextRef="#ctx0" brushRef="#br0">23412 14942 77 0,'0'0'6'0,"-12"-24"35"0,12 13-11 0,36-1-23 0,22 12-5 0,3-11-2 0,-2 11-7 0,-11 0-45 0,-37 0-31 0</inkml:trace>
  <inkml:trace contextRef="#ctx0" brushRef="#br0">23400 15073 61 0,'-13'0'14'0,"-10"12"17"0,59-12-16 0,58-12-14 0,-10-1-1 0,-48 13 1 0,-36-10-7 0,-36-2-99 0</inkml:trace>
  <inkml:trace contextRef="#ctx0" brushRef="#br0">23947 14740 1 0,'0'-11'5'0,"13"-26"7"0,11 24 5 0,-1-8 0 0,-12 21-5 0,-11 34-4 0,0 26-5 0,0-12 0 0,0-1-3 0,13-23-9 0,-1 12-40 0,-12-36 29 0</inkml:trace>
  <inkml:trace contextRef="#ctx0" brushRef="#br0">24222 14658 20 0,'0'0'21'0,"-23"58"1"0,-2 37-16 0,1 12-4 0,0-11-12 0,0-13-44 0,12-70 47 0</inkml:trace>
  <inkml:trace contextRef="#ctx0" brushRef="#br0">24305 14955 19 0,'0'0'0'0,"36"-37"22"0,-1 3 3 0,-12 21-17 0,2 26-4 0,-1 21 2 0,-24 3-1 0,0 22 0 0,-24-23 0 0,-12-1-1 0,1-10 0 0,-1-2 0 0,36-12-1 0,0-11 0 0,46-23-2 0,39 12-1 0,-2-2 1 0,0 1-1 0,-35 12 0 0,-36 0 1 0,-24 0 2 0,0 12-59 0,12 1-9 0</inkml:trace>
  <inkml:trace contextRef="#ctx0" brushRef="#br0">22970 15550 3 0,'0'0'0'0,"0"-12"9"0,-11-12 9 0,11 1 1 0,11-14 1 0,-11 14-6 0,-11 11-3 0,-1 0-1 0,-1 12-6 0,13-12-2 0,0 12-1 0,0 0-1 0,-10 46 2 0,10 51-2 0,0 129 0 0,-24 142 0 0,12 38-3 0,24-84 5 0,0-133 6 0,-12-57-4 0,-24-49-2 0,12-47-1 0,24-61-35 0,12-69-50 0</inkml:trace>
  <inkml:trace contextRef="#ctx0" brushRef="#br0">23185 15633 0 0,'0'0'1'0,"0"-12"4"0,0 0 2 0,12-12 1 0,12 12 0 0,-12-11 5 0,-12 11-1 0,0-12 1 0,0 12-3 0,12 12-3 0,-12 12 0 0,-12 59-1 0,0 24 1 0,0 1-4 0,0-25 1 0,12-35-1 0,0-24 0 0,0-24 0 0,0-59-2 0,12 10 0 0,0 2 1 0,0 0-2 0,0 11 1 0,0 1-2 0,0 34 0 0,0 13 1 0,1 37 1 0,-13 22-2 0,11 0 2 0,1-22-3 0,11-14 0 0,1-23 2 0,12-23 3 0,0-48-3 0,-1 10 0 0,-12 14-1 0,2 11 2 0,-1 25-2 0,-12 34 2 0,-12 72 0 0,0-12 1 0,-25-11-4 0,14-14-2 0,-14-21-37 0,14-1-37 0</inkml:trace>
  <inkml:trace contextRef="#ctx0" brushRef="#br0">23673 15776 29 0,'0'-12'18'0,"0"24"5"0,-23 59-6 0,12 13-8 0,-14-25-4 0,13-22-2 0,0-26-21 0,12-35-54 0,0 12 58 0</inkml:trace>
  <inkml:trace contextRef="#ctx0" brushRef="#br0">23960 16038 3 0,'0'0'2'0,"11"-24"12"0,2 0 0 0,-13 0-2 0,11 12 1 0,-22-11-4 0,-2 11-2 0,2-1-1 0,-2 13-3 0,-23 0-1 0,0 48 0 0,0 0-1 0,26-23 0 0,10-14-1 0,0 12 0 0,23-23 1 0,25-34 0 0,-24 21 1 0,-1 26 2 0,-23 21-3 0,13 3-8 0,-2-14-43 0,2-23 9 0</inkml:trace>
  <inkml:trace contextRef="#ctx0" brushRef="#br0">24256 15943 27 0,'-11'-12'16'0,"-12"12"14"0,-25 12-18 0,0 22-7 0,24 3-3 0,12 10-3 0,36-10-20 0,0-14-49 0</inkml:trace>
  <inkml:trace contextRef="#ctx0" brushRef="#br0">24412 15966 31 0,'-13'0'12'0,"-10"-12"9"0,-12 48-3 0,11 12-13 0,24-1-3 0,24-23-5 0,11-12-12 0,24-12-42 0,-46 0 45 0</inkml:trace>
  <inkml:trace contextRef="#ctx0" brushRef="#br0">24555 15800 18 0,'0'0'5'0,"0"-24"20"0,12 12-5 0,24 12-15 0,11-13-3 0,-11 2-8 0,0 11-35 0,-36 11 13 0</inkml:trace>
  <inkml:trace contextRef="#ctx0" brushRef="#br0">24531 15895 23 0,'-24'0'16'0,"24"0"7"0,48 0-15 0,23-12-7 0,1 1 0 0,-60-2-5 0,-12 13-48 0,0 0 36 0</inkml:trace>
  <inkml:trace contextRef="#ctx0" brushRef="#br0">23209 16584 12 0,'0'0'5'0,"0"-22"16"0,0-2 0 0,12 48-8 0,-12 48-2 0,-12 10-5 0,12-9-3 0,-12-50-1 0,12-12-1 0,0-34 1 0,0-49-1 0,0-11-1 0,24 0-1 0,0 34 0 0,0 2 1 0,1 47 1 0,-14 24-1 0,12 36 2 0,-11 11 0 0,-1-11-2 0,-11-25 1 0,13-35-1 0,10-35 1 0,14-37-1 0,-3-11-1 0,2 36 0 0,-11 22 2 0,-1 25 0 0,-12 72 1 0,-12 23 3 0,0-11-3 0,-12-25-3 0,12-34-19 0,0-14-52 0,0-11 54 0</inkml:trace>
  <inkml:trace contextRef="#ctx0" brushRef="#br0">23626 16907 13 0,'0'0'0'0,"0"-24"31"0,0-12-1 0,24 12-20 0,12 13-2 0,-13 11-4 0,0 35-2 0,-23 1-1 0,-23 24 0 0,0-13 1 0,-13-22 0 0,25-14-2 0,11 1 2 0,0-12 0 0,34 0 0 0,14-23-2 0,0 23-7 0,-24-13-40 0,0 1-9 0</inkml:trace>
  <inkml:trace contextRef="#ctx0" brushRef="#br0">24054 16693 10 0,'0'0'5'0,"-11"-36"12"0,-1 24 3 0,12-12-11 0,0 24 0 0,-24-12-1 0,1 12 0 0,-25 48-7 0,-13 0 2 0,50-1-3 0,-1-23 0 0,35-11 0 0,26-50 1 0,-13 24 0 0,-12 2 6 0,-24 47-3 0,11 0-5 0,-11-13-26 0,-11 1-38 0,11-24 55 0</inkml:trace>
  <inkml:trace contextRef="#ctx0" brushRef="#br0">24174 16634 17 0,'12'-13'16'0,"1"-11"7"0,-13 36 0 0,-25 13-15 0,-23 34-3 0,24-13-4 0,24-9-6 0,0-24-40 0,12-2 7 0</inkml:trace>
  <inkml:trace contextRef="#ctx0" brushRef="#br0">24399 16645 9 0,'0'0'0'0,"25"-24"37"0,-37 24-5 0,-37 24-17 0,-9 36-7 0,34-1-5 0,24-23-3 0,24-13-33 0,12-23-38 0</inkml:trace>
  <inkml:trace contextRef="#ctx0" brushRef="#br0">24519 16645 43 0,'0'0'0'0,"0"0"15"0,36 0-8 0,0 0-23 0,-24 0-33 0</inkml:trace>
  <inkml:trace contextRef="#ctx0" brushRef="#br0">24460 16764 16 0,'0'0'7'0,"0"25"12"0,47-25-15 0,37-50-50 0</inkml:trace>
  <inkml:trace contextRef="#ctx0" brushRef="#br0">25019 15669 15 0,'0'-36'7'0,"24"-1"21"0,0 14-4 0,-24 23-10 0,-24 12-7 0,0 24-1 0,24-11-2 0,-12-14 0 0,12-11-3 0,0-24 3 0,24-24-2 0,-12 25-1 0,12-14 0 0,0 14 0 0,0 12 1 0,-24-2 1 0,0 26 0 0,0 21-2 0,-11 26 1 0,-2 24 0 0,1-13-3 0,12-11 1 0,0-13 1 0,0-11-1 0,-12-13 1 0,12-10 0 0,0-13 0 0,-24 12 0 0,0-12-1 0,0 12 1 0,1-12-1 0,-1 11 0 0,-1 1 0 0,25-12 1 0,13 0 0 0,35-12-1 0,23 1 0 0,-11 11-1 0,-25 0 5 0,-11-12 2 0,-12 0-2 0,-12 12-3 0,0 0-7 0,0 0-66 0,-12 12 14 0</inkml:trace>
  <inkml:trace contextRef="#ctx0" brushRef="#br0">24900 16383 9 0,'0'-48'28'0,"12"37"0"0,-12 22-17 0,0 62-4 0,-12 9-5 0,1-22-5 0,-13-13-46 0,24-35 22 0</inkml:trace>
  <inkml:trace contextRef="#ctx0" brushRef="#br0">24744 16739 17 0,'-22'0'29'0,"34"-11"-4"0,70-24-14 0,25-1-9 0,-23 24-4 0,-48 1-32 0,-12 11-11 0</inkml:trace>
  <inkml:trace contextRef="#ctx0" brushRef="#br0">24876 16860 17 0,'0'0'0'0,"-11"-25"35"0,11-10-3 0,35 11-17 0,1 12-4 0,-13 12-6 0,13 25-5 0,-24 9 1 0,-12 14-1 0,-12-12 2 0,-35 12-2 0,-12-13 6 0,11-10 0 0,23-2 5 0,14-12-4 0,11-11 1 0,47-11-5 0,37-12-4 0,107-14-90 0,-157 37 51 0</inkml:trace>
  <inkml:trace contextRef="#ctx0" brushRef="#br0">10861 13668 0 0,'0'0'0'0,"0"-11"6"0,0-1 10 0,0 0-3 0,12-1-2 0,-12-10 3 0,10 12-1 0,-10-2-2 0,0 13-4 0,13 13-2 0,-13 21-2 0,0 14 1 0,0 12-1 0,-13-1-1 0,13 0 0 0,-10-9 2 0,10-4-3 0,23-21 2 0,-11-2-2 0,24-12 0 0,0-11-1 0,-1 0-2 0,1-23-18 0,-12-1-41 0,-24 12 32 0</inkml:trace>
  <inkml:trace contextRef="#ctx0" brushRef="#br0">10742 13823 29 0,'-25'0'25'0,"25"-11"-5"0,59-2-14 0,48 1-10 0,1 12-37 0,-60 0 6 0</inkml:trace>
  <inkml:trace contextRef="#ctx0" brushRef="#br0">11182 13823 0 0,'0'-11'2'0,"24"11"21"0,-12-13-4 0,-12 13 2 0,-24 24-7 0,12 12-6 0,12 12-6 0,12-13-1 0,24-10 0 0,0-25 0 0,-13-13 0 0,-12-34-2 0,2-1 1 0,-26-12 0 0,-10 36 0 0,-24 24 0 0,11 12-1 0,12 24 1 0,12-13 0 0,36 14-1 0,24-24 1 0,22-13 0 0,3-13 0 0,-3 1 0 0,-21-24-2 0,-14 0 2 0,-11 12-1 0,-12-23-1 0,0 10 0 0,-12 3 2 0,0 10 0 0,-12 0 0 0,12-12 0 0,-12 24 0 0,12 12 0 0,-12-12-1 0,12 12 1 0,-12 12 0 0,0 13 1 0,1 9 0 0,11 14 0 0,0 12 1 0,0 24 0 0,23-13 0 0,1-12 0 0,13-11 0 0,10-37 1 0,0-34-3 0,-23-1-49 0,-24 12 12 0</inkml:trace>
  <inkml:trace contextRef="#ctx0" brushRef="#br0">11479 13680 25 0,'0'0'18'0,"-23"-12"6"0,35 12-8 0,47 0-10 0,36-11-9 0,1 22-80 0</inkml:trace>
  <inkml:trace contextRef="#ctx0" brushRef="#br0">11956 13871 0 0,'0'0'0'0,"11"-25"14"0,2 2 3 0,-13-13-8 0,-13 13-2 0,2 0 2 0,-1 10 1 0,-1 13-4 0,-9 13 0 0,-27 10-1 0,26 25-3 0,-1-14-1 0,12 3 0 0,-1-3-1 0,13-21 1 0,13-13-1 0,35-34 0 0,-1 9 0 0,-23 25 1 0,12 36-1 0,11-13 0 0,13-11-1 0,12-58-1 0,-25-38 0 0,1-24 3 0,-36 13 2 0,-24 72 5 0,-24 94-4 0,13 36-2 0,70 0-2 0,13-48-1 0,23-35-31 0,-35-11-29 0</inkml:trace>
  <inkml:trace contextRef="#ctx0" brushRef="#br0">12836 13741 18 0,'-11'0'13'0,"22"-25"14"0,14 0 1 0,-14 25-15 0,14 61-4 0,-25 22-4 0,0-11-1 0,-12-25-2 0,-1-34 1 0,13-26 0 0,13-70-1 0,35 11-2 0,-1 37 0 0,-10 35-1 0,10 23 0 0,-24 25 1 0,-11-12 1 0,-12-11-1 0,0-25 1 0,0-37 1 0,48-35-4 0,0 49 3 0,-13 34-2 0,-12 26 1 0,13 10-2 0,13-10-36 0,-25-16-31 0</inkml:trace>
  <inkml:trace contextRef="#ctx0" brushRef="#br0">13659 13799 33 0,'0'0'2'0,"0"-12"4"0,0-23 2 0,0 11 1 0,-25 12 6 0,2 0-7 0,-11 24-1 0,9 0-4 0,-11 12-1 0,12-1-1 0,-11 14-1 0,-1-3 1 0,24-9-1 0,24 0 0 0,24-38 2 0,23-24-1 0,2 3 0 0,-50 21 3 0,-1 26-1 0,3 34-2 0,23-23 0 0,0-24-2 0,22-24-2 0,-9-48-1 0,-1-24-4 0,11-69 3 0,-34 70 9 0,-38 70 5 0,-23 73-5 0,12 59-2 0,13 0-2 0,22-11-2 0,1-14-33 0,-12-57-25 0</inkml:trace>
  <inkml:trace contextRef="#ctx0" brushRef="#br0">13695 13633 46 0,'-12'-13'19'0,"48"13"-4"0,58-11-13 0,26-1-54 0,-97 12 27 0</inkml:trace>
  <inkml:trace contextRef="#ctx0" brushRef="#br0">14290 13573 33 0,'-23'-24'37'0,"-25"24"-11"0,-24 48-17 0,25 12-7 0,35 11-1 0,59-24-1 0,25-23-1 0,11-24-4 0,0-47-2 0,-23-48 1 0,0-47 1 0,-25 33 6 0,-24 50 4 0,-11 47-1 0,-11 12-1 0,-12 59 0 0,0 12-1 0,-2 25 0 0,25 0 0 0,0-37 1 0,0-34-2 0,0-2 2 0,0-35 0 0,0-36-2 0,25 1 0 0,9 10-1 0,2 26-1 0,-13 22 1 0,2 14 0 0,-13 10-1 0,0-11 2 0,23-12-1 0,13 0 1 0,-12-36-2 0,11-12 2 0,1 13-1 0,-12 11 1 0,-13-1-1 0,-11 2 0 0,0 11 0 0,-12 0 0 0,0 11 0 0,0 2 1 0,0 11-2 0,0-1 2 0,0-12-2 0,24 2 2 0,12-13-1 0,10 0 0 0,3-13 1 0,-1-10-1 0,-24 12 0 0,0 11 0 0,-13 23 0 0,-11 1 0 0,0-12 0 0,0-24 1 0,23-24 0 0,13 13-1 0,-11 23 0 0,-14 59-1 0,25-11 0 0,0-25-1 0,12-34-10 0,-2-49 4 0,3 1 6 0,-37 47 4 0,0 47 4 0,-24 49-5 0,0-1-11 0,-24-35-79 0</inkml:trace>
  <inkml:trace contextRef="#ctx0" brushRef="#br0">14897 13205 74 0,'-36'-37'28'0,"25"61"-29"0,-1 23-46 0,1-34 7 0</inkml:trace>
  <inkml:trace contextRef="#ctx0" brushRef="#br0">10634 14156 23 0,'-24'-34'32'0,"13"21"-12"0,11 13-14 0,47 24-3 0,37-1-1 0,23 1-1 0,84-24 1 0,94 0-1 0,96-24 0 0,84 13-1 0,59 11 0 0,23 0-1 0,13 11 1 0,-49 1 1 0,-58 0-1 0,-131 1 1 0,-156-13 0 0,-118-13 9 0,-48-11-2 0,-12 1-8 0,-24 12-42 0,13 11-25 0</inkml:trace>
  <inkml:trace contextRef="#ctx0" brushRef="#br0">12397 14478 19 0,'12'-59'25'0,"11"-1"3"0,2 49-7 0,-25 34-14 0,-13 72 1 0,-11 24-2 0,24-25-3 0,12-10-1 0,36-47-1 0,24-26-9 0,-13-46-40 0,-47-1-11 0</inkml:trace>
  <inkml:trace contextRef="#ctx0" brushRef="#br0">12278 14561 27 0,'-12'0'18'0,"0"0"3"0,60-24-10 0,70 13-10 0,37-1-24 0,-24 12-6 0,-72 0 35 0,-46 0 24 0,-37 35-8 0,-1 13-14 0,25 13-5 0,36-27-1 0,13-22-1 0,-2-12 1 0,-36-35-2 0,-22-26 1 0,-14-10 0 0,-9 24 0 0,10 35-1 0,0 37 0 0,12 21-1 0,24-10 1 0,24-13-1 0,35-10 1 0,12-13-1 0,13-36 0 0,-1 0-1 0,-47-10 3 0,-24-4-1 0,-36-8 2 0,12 11-3 0,-12 22 2 0,12 25 0 0,0 12-1 0,-12 24 1 0,0-12-1 0,12-12 1 0,0-24 0 0,12-24 0 0,-12 25-1 0,0-2 0 0,0 37 0 0,-12 36 0 0,12 11 0 0,-12 0 0 0,12 1 0 0,24-26 1 0,12-21-1 0,-1-25-20 0,1-25-62 0</inkml:trace>
  <inkml:trace contextRef="#ctx0" brushRef="#br0">12933 14478 48 0,'0'-12'15'0,"47"-12"-4"0,60 1-12 0,13 34-42 0,-97-11 20 0</inkml:trace>
  <inkml:trace contextRef="#ctx0" brushRef="#br0">13457 14704 1 0,'11'-12'7'0,"-11"-35"13"0,0 10-10 0,0 14-2 0,-11-1-1 0,11 0 1 0,-12 13-2 0,-12 11 1 0,-1 0-1 0,2 0-1 0,12 23-2 0,-2 2-1 0,2-2-1 0,-2 13 1 0,13-11-2 0,24-14 2 0,0-22 0 0,12-39-1 0,0 16 0 0,-24 34 1 0,11 23-1 0,1 13-1 0,36-24 1 0,-1-12 0 0,13-48 0 0,-26-23 0 0,-10-36-2 0,-23-1 1 0,-13 74 4 0,-24 34-2 0,-12 94-2 0,13 38 0 0,35-14-1 0,35-23 1 0,0-59 1 0,-11-36 2 0,-12-23 0 0,-12-14-2 0,-12 24-3 0,0 3-28 0,12 10-48 0</inkml:trace>
  <inkml:trace contextRef="#ctx0" brushRef="#br0">14362 14395 16 0,'0'-24'16'0,"11"1"17"0,-11 23-14 0,0 82-6 0,-36 37-4 0,25-10-3 0,11-27-3 0,0-34-1 0,0-36-1 0,-12-36-12 0,12-23-29 0,-13 22-27 0</inkml:trace>
  <inkml:trace contextRef="#ctx0" brushRef="#br0">14564 14323 2 0,'0'-12'4'0,"0"-35"42"0,-12 47-16 0,-12 71-13 0,1 84-6 0,0-37-6 0,23-22-2 0,0-48-2 0,0-12-31 0,-13-36-37 0</inkml:trace>
  <inkml:trace contextRef="#ctx0" brushRef="#br0">14088 14514 53 0,'-12'-11'8'0,"24"-14"4"0,94 13-1 0,37 12-4 0,-11 0-2 0,-62 0-1 0,-34-13-3 0,-11 13-17 0,-25 13-37 0,0-13 34 0</inkml:trace>
  <inkml:trace contextRef="#ctx0" brushRef="#br0">14088 14608 36 0,'-24'0'11'0,"0"25"7"0,96-25-4 0,130-12-10 0,36-1 0 0,-59-10 5 0,-120 12 5 0,-71-14-6 0,-35 25-13 0,11 12-99 0</inkml:trace>
  <inkml:trace contextRef="#ctx0" brushRef="#br0">20851 12537 23 0,'-106'-35'28'0,"-3"10"-5"0,51 14-8 0,58 11-10 0,107 11-1 0,71 2-1 0,1 11-1 0,-107-1 0 0,-96-12 1 0,-119 2 0 0,-12-13 0 0,84 0-1 0,118 0-2 0,60 12-48 0,-83-12 3 0</inkml:trace>
  <inkml:trace contextRef="#ctx0" brushRef="#br0">24507 12430 4 0,'-36'0'14'0,"0"13"12"0,0-13-3 0,25 0-12 0,22 0-9 0,61 0 0 0,71 0-2 0,12 11 4 0,-59 1 0 0,-61-12 3 0,-70 0-2 0,-61-12-4 0,-23 12-3 0,0 0 3 0,23 0 0 0,73 12-1 0,23-12 1 0,72 11-2 0,47-11 1 0,-24 13 1 0,-36-13 1 0,-59 0-1 0,-47 0-2 0,-37 0 0 0,-23 0 1 0,72 0 1 0,46 12-1 0,85-12-1 0,11 0 0 0,-36 0-31 0,-60 0-27 0</inkml:trace>
  <inkml:trace contextRef="#ctx0" brushRef="#br0">8610 8131 35 0,'-71'0'8'0,"59"0"14"0,0-11-2 0,36-1-10 0,47 1-3 0,72-2-1 0,83 1 0 0,13 0-1 0,-3 12-2 0,-44 0 0 0,-60 0-1 0,-39 0-1 0,-44 0-1 0,-49-11 3 0,-12-1-9 0,-36 12-18 0,-34 0-22 0,9 0-8 0</inkml:trace>
  <inkml:trace contextRef="#ctx0" brushRef="#br0">8585 8168 21 0,'-82'13'19'0,"-25"21"-18"0,71-22 14 0,12-12 7 0,24 0-5 0,13 0-6 0,46 0-3 0,48-25 0 0,70-9-4 0,51 22-1 0,-3 12-3 0,-10 0 3 0,-36 0-1 0,-36 0 0 0,-36 0 1 0,-48 0-2 0,-36-12 1 0,-23 12 1 0,-11-13-2 0,-48 13 0 0,-48 0 0 0,-72 13-2 0,-59-13 1 0,-12 12 1 0,23 0 0 0,84-24 0 0,25 12-1 0,58 0 0 0,24 0 0 0,48 0 1 0,48 0-1 0,46-12 0 0,62-1-1 0,46-10 1 0,35 12-1 0,14 11 1 0,-61 0 0 0,-82 0-1 0,-86 0 2 0,-45 0-1 0,-84-13 1 0,-48 13 0 0,-25 0-1 0,-45 13 0 0,-1 10-1 0,35-12 3 0,48 2-1 0,71-13-1 0,49 0 0 0,22-13-1 0,60 2 1 0,73-1 0 0,11 1-1 0,-12 11 0 0,-48 0 1 0,-59 0 1 0,-36 11-13 0,-49 25-107 0</inkml:trace>
  <inkml:trace contextRef="#ctx0" brushRef="#br0">11992 4989 17 0,'-48'-11'10'0,"-11"-14"-3"0,23 13-6 0,24-1 5 0,12 2 14 0,23-1-11 0,13 12-4 0,48 0 0 0,35 0 0 0,60 0-2 0,11 12-1 0,1 24-1 0,22-11 0 0,25-2-1 0,1-12 2 0,35 1-1 0,12 0-1 0,-1 1 2 0,37-13-2 0,-11 0 1 0,-3 0-1 0,-10 0 1 0,-36 11-1 0,-35-11 0 0,-13 12 0 0,-60-1 0 0,-34-11 0 0,-74 0 1 0,-46 0 0 0,-58-11 0 0,-50 11-1 0,-71-12 0 0,-58 12 0 0,-50 0 0 0,-58-11 1 0,-36 11-1 0,-11 0 0 0,-13 11-2 0,11-11 2 0,-69 0 0 0,141 0 3 0,-36 12-4 0,13-12 2 0,130-12 0 0,85 1 1 0,94-2 1 0,48 13-1 0,95 0-1 0,60-12 1 0,94 12-2 0,50-12 0 0,58 12 0 0,24 0 1 0,24 0-2 0,12 0 3 0,-14 0-1 0,-21 0 0 0,-37 0-1 0,-47 0 2 0,-72 0-1 0,-59 0 3 0,-60 12-2 0,-60 0 2 0,-35-12 1 0,-24-24-1 0,-24 13-4 0,-11-1-16 0,-1 12-94 0</inkml:trace>
  <inkml:trace contextRef="#ctx0" brushRef="#br0">10980 8286 6 0,'-12'0'1'0,"-12"0"-1"0,12-11 9 0,12-1 16 0,-24 1-6 0,12 11-7 0,-11 0-7 0,23 0 0 0,23 0 1 0,72-13 0 0,60 13-4 0,12 0 2 0,-1 0-2 0,-10 13 2 0,-61-13 1 0,-37-13 0 0,-45-11 0 0,-36 11-3 0,-73 13-2 0,-23-10 0 0,-48 10 1 0,14 10 1 0,-3 15-2 0,49-13 0 0,35 12 0 0,47-24 1 0,25 0-1 0,49 0 0 0,34-11 0 0,48-2 1 0,-11 13 1 0,21-12-2 0,-33 12 0 0,-24 0 0 0,-72 0 0 0,-24 0 1 0,-83 0 0 0,-36 0 0 0,-24 0 1 0,-1 12-2 0,38-12 0 0,35 13 0 0,47-2 0 0,36-11 0 0,71 12-1 0,37-12 1 0,58 0 1 0,-11 0-1 0,-12 0-2 0,-36 0 2 0,-47 0 0 0,-48-12 1 0,-24 12 0 0,-60 0-1 0,-59 12 0 0,-24-12 2 0,-11 11-2 0,23-11-1 0,36 0 2 0,47 0-1 0,48 0-1 0,60 0 1 0,59 0 1 0,47-11-1 0,2 11 1 0,-14 0-3 0,-46 0 1 0,-37 0 2 0,-35-12 0 0,-11 12-1 0,-13 0 0 0,0 12 0 0,0-12 0 0,0 11-1 0,0-11 1 0,0 0-3 0,0 0 0 0,11 0 4 0,-11 0-2 0,12 0-8 0,-12 0 9 0,0 0 0 0,0 0 1 0,11 0 0 0,-11 0-2 0,0 0 0 0,13 0 1 0,-13 0 0 0,12 0-1 0,-12 0 0 0,0 0 3 0,0 0-4 0,0 0 1 0,0 0 1 0,0 0 0 0,0 0 0 0,0 13 0 0,11-13-1 0,-11 0 1 0,0 0 1 0,12 0-1 0,0 0 1 0,-12 0-1 0,0 0 0 0,0-13-5 0,24 13-28 0,-24 0-42 0</inkml:trace>
  <inkml:trace contextRef="#ctx0" brushRef="#br0">13362 6607 29 0,'-24'0'3'0,"11"0"0"0,13 0 16 0,24 0-10 0,36 13-2 0,47 11 0 0,47 0 0 0,14-14-2 0,-2 3-1 0,-58-13-3 0,-73 0 2 0,-47-13 0 0,-59 13-2 0,-24-10 1 0,-25-1-3 0,-22-2 1 0,-13 1 1 0,24 12 0 0,83-12-1 0,37 12 1 0,45 0-3 0,15 0 3 0,58 0 0 0,24 0 1 0,12-13-1 0,0 13-2 0,-72 0 1 0,-59 13 3 0,-49-13-2 0,-69 0 0 0,-62 0-1 0,-9 12 2 0,22-12-4 0,48 0 4 0,58 0-2 0,49 0 1 0,36-12-3 0,60 12 3 0,47-13-1 0,24 13 0 0,-13 13 1 0,-22-1-2 0,-61 0 2 0,-59-12-1 0,-61 13 1 0,-57-13 1 0,-62 0-2 0,-21 0 0 0,10 11 1 0,36-11-1 0,72 0 0 0,47 0 0 0,36 0 0 0,24-11 0 0,59 11 0 0,36-13 0 0,37 13 0 0,-26 0 1 0,-23 0-1 0,-48 0 0 0,-71 0 0 0,-12 0 0 0,-72 13 0 0,-34-13 0 0,-25 11 1 0,-13-11-1 0,26 10 0 0,35 3-1 0,47-13 1 0,48 0 0 0,12 0 0 0,48 0-1 0,23-13 1 0,35 3 0 0,14-14 1 0,-26 24-2 0,-21 0 1 0,-38 0 0 0,-47 0 0 0,0 0 0 0,-47 0 0 0,-25-12 1 0,-23 0-2 0,-36 12 1 0,24 12 0 0,10-12 0 0,39 12 0 0,22 1 1 0,23-13-2 0,50 0-2 0,46-13 3 0,49 1-1 0,22-13 2 0,0 25-2 0,-58 0 1 0,-24 0 0 0,-61 0 0 0,1 0 2 0,-12 0-1 0,0 0-1 0,-12-11-1 0,12 11 2 0,0-12-1 0,0 12 1 0,0-11-1 0,0 11-2 0,0 0 2 0,0 11 1 0,-11-11 0 0,11 0-1 0,0 0-1 0,-12 0 1 0,12 0 2 0,0 0-9 0,-13 12-99 0</inkml:trace>
  <inkml:trace contextRef="#ctx0" brushRef="#br0">14838 7358 63 0,'-24'-12'4'0,"37"1"-2"0,-13-2 11 0,-13-22 0 0,13-13-6 0,0 0-4 0,-24-11-1 0,-12-1-1 0,-36-11 0 0,2 11 0 0,-14 2 1 0,-11-3 0 0,-24 14-1 0,12 11 0 0,-12 12-1 0,0 12 2 0,-1 12-2 0,1 25 1 0,12-2-1 0,0 25-1 0,12 11 1 0,12 24 0 0,-2 1 0 0,27 11 0 0,10 36-1 0,24 0 0 0,11 0-2 0,26 1 3 0,-1 10 0 0,36-35 1 0,-1 0 0 0,12-24-1 0,14 1 2 0,10-13 0 0,12-11 2 0,24-25 0 0,12-12 0 0,35-10-1 0,-10-13-1 0,-14-13 0 0,-11-21-2 0,-23 10 1 0,-1-23 0 0,-25-13 0 0,-10-12 1 0,-12-11 0 0,-13-1-1 0,-11 13 0 0,0-11 0 0,0-2-1 0,-12-12 2 0,-24 13-1 0,-12-1 1 0,-12 0 1 0,-12 2-2 0,1 9 0 0,-24-9 0 0,-2 9-2 0,-10 15 2 0,-12-37 0 0,-24 22 0 0,-13 27 0 0,-71 34-1 0,-118 59-22 0,83 25-100 0</inkml:trace>
  <inkml:trace contextRef="#ctx0" brushRef="#br0">21196 12644 20 0,'-72'-12'28'0,"14"12"-14"0,9-11 5 0,38 11-13 0,71-12-5 0,47 1 0 0,59-2 4 0,-10 1 2 0,-85 12-4 0,-71 0 3 0,-61-12-3 0,-69 12-2 0,-36 12 1 0,35-12 2 0,24 12-2 0,71-24-2 0,107 0 1 0,60-24-1 0,60 25 0 0,-1-1 3 0,-95 12-3 0,-58 0 4 0,-97 0-2 0,-83 0-1 0,-24 0-2 0,36 12 2 0,60 11 0 0,59-23-2 0,83-12 2 0,84-11-2 0,48-2 2 0,-61 25 0 0,-106-11 0 0,-59 11 2 0,-97 0-2 0,-35 11-3 0,1 2 3 0,47-1-1 0,71 0 2 0,60-12-3 0,59-12 1 0,12 0 0 0,120-12 1 0,-144 24-1 0,-60 0 1 0,-47 0 0 0,-22 0 0 0,10 0-1 0,36 0 1 0,24 0-1 0,0 0 0 0,0 0 1 0,-12 11-6 0,24 14-46 0,-24-2-29 0</inkml:trace>
  <inkml:trace contextRef="#ctx0" brushRef="#br0">24435 12502 43 0,'-11'0'27'0,"-14"-12"-3"0,2 12 1 0,23 0-5 0,-13 0-11 0,26 0-3 0,59 0-3 0,47-13 3 0,24 13-1 0,-60 0 0 0,-60 0-1 0,-105 0-1 0,-74 0 2 0,-23 0 0 0,2 0 1 0,81 0-1 0,72-11-3 0,84-1-2 0,83-12-1 0,36 0 1 0,-13 24 1 0,-59 0 4 0,-95 0-2 0,-71 0-4 0,-84 24 0 0,-25-11 1 0,-9 10 2 0,81-23-2 0,72 0 1 0,84 0-1 0,70 0 0 0,38-12 0 0,-25 12-1 0,-84 12 2 0,-59-12 0 0,-59 0-2 0,-25 0 2 0,13 0 0 0,22 0-2 0,26 0 2 0,59 0-1 0,0 0-1 0,-13 0-2 0,1 0-8 0,-24 0-19 0,-47 11-76 0,34-11 62 0</inkml:trace>
  <inkml:trace contextRef="#ctx0" brushRef="#br0">21137 12548 124 0,'-95'-11'9'0,"13"22"-8"0,69-22 12 0,72-1-5 0,84-11-3 0,47 11-4 0,-70 12 2 0,-108 0 0 0,-84 0 0 0,-59 12 0 0,-13-12 0 0,37 12-1 0,50-1-1 0,57-11 1 0,82-23-1 0,61-2-1 0,11 25 0 0,-58 0 2 0,-96 0 0 0,-96 13-1 0,-22-1 2 0,21-12-1 0,63 0-1 0,58-25 0 0,22 14-1 0,26 11 0 0,-36 0 0 0,-24 0 1 0,0 0-60 0,12 11-59 0</inkml:trace>
  <inkml:trace contextRef="#ctx0" brushRef="#br0">21305 12192 24 0,'-84'25'-20'0</inkml:trace>
  <inkml:trace contextRef="#ctx0" brushRef="#br0">24603 12347 7 0,'0'0'-1'0,"11"12"0"0,-11-12 8 0,0-12 10 0,0 0-26 0,12 12-10 0</inkml:trace>
  <inkml:trace contextRef="#ctx0" brushRef="#br0">21626 13084 12 0,'24'-23'4'0,"10"12"-12"0,2-2 0 0,-11 1 12 0,-2 0 6 0,1 1-1 0,-12 11-15 0,-24 0-10 0</inkml:trace>
  <inkml:trace contextRef="#ctx0" brushRef="#br0">21720 12918 66 0,'-23'-35'12'0,"10"23"-4"0,-10-24 13 0,-12-12-1 0,-25-11-7 0,-11 23-6 0,-13 13-7 0,-11 10 1 0,-12 13 0 0,-12 36-1 0,0 25 1 0,11 21-1 0,24 25-1 0,26 12 0 0,45 12 1 0,37 0-1 0,23 0 2 0,25-24 0 0,48 0 0 0,11-34 0 0,23-50 0 0,25-12-1 0,-12-11 2 0,-1-23 0 0,-46-13-1 0,-37-23 1 0,-25-25 0 0,-9-11-1 0,-37 0 2 0,-24-12 0 0,-37-14 2 0,-21-21-3 0,-24 24 1 0,-3 34 0 0,2 13-1 0,12 23 0 0,11 25-1 0,25 10 0 0,11 13-1 0,12 0 0 0,12 24-3 0,12 12-31 0,72 1-76 0,-48-26 77 0</inkml:trace>
  <inkml:trace contextRef="#ctx0" brushRef="#br0">25031 12883 78 0,'-12'-36'21'0,"-12"13"9"0,13-14-11 0,-14-10-7 0,-45 10-2 0,-14 3-3 0,-35 9-4 0,0 2 4 0,0 23-1 0,12 35-6 0,11 25 2 0,13 11-3 0,0 13 2 0,35 11-2 0,24 0 4 0,35 12-3 0,25 12 3 0,12-23-1 0,24-14-1 0,35-11 0 0,0 2 0 0,0-14-2 0,-11-11 2 0,-1-23 0 0,-1-25 3 0,2-25-2 0,-13 0 0 0,13-21 1 0,-13 10-3 0,-23-24 3 0,-24-11-1 0,-24-1 2 0,0 1-4 0,-12 12 1 0,10-12 0 0,-10 0 1 0,-10-2-1 0,-14 2-2 0,-12 10 1 0,-1 3 2 0,3 11-2 0,-2 10 0 0,-12-10 1 0,0 23 0 0,12 11-3 0,13 2 2 0,-1 11 0 0,12 0 2 0,-12 0-3 0,13 0-1 0,-2 0 1 0,2 0 0 0,-1 0 0 0,-1 0-1 0,2 0 0 0,11 0 1 0,-12 0-2 0,-1 11-2 0,-23-11-4 0,26 0 3 0,10 0 4 0,-24 0-3 0,12 0-4 0,-12 0-7 0,12 0-14 0,0 0-12 0,0 0-7 0,12 0 7 0</inkml:trace>
  <inkml:trace contextRef="#ctx0" brushRef="#br0">17136 8918 92 0,'-12'-25'27'0,"36"14"-17"0,0-12 5 0,-12-2-4 0,-1 2-2 0,-11-13 0 0,-11-12-1 0,11 1-3 0,-23 0-1 0,-2-13-1 0,-23-1 1 0,1 14 0 0,-14-11-2 0,3 8 0 0,-14 39-2 0,-11-12 1 0,12 11-1 0,-24-13 2 0,22 25-1 0,-21 0-1 0,-2 13-2 0,1 11 2 0,12-13 1 0,23 12-1 0,-23 27 0 0,-2-16 0 0,15 14-1 0,-1 25 1 0,23-2 0 0,0 0-1 0,1 0 1 0,11 0-1 0,11 26 1 0,-11-15 0 0,14 12 0 0,-2-10 1 0,24 12 0 0,24-13-1 0,11 1 1 0,13 0 0 0,-1-26 2 0,24 14-1 0,-10-1-1 0,22-12 0 0,0-11 0 0,24-12 1 0,1-12-1 0,10 0 0 0,2-24 0 0,-13 0 1 0,0-11-1 0,-12-14 0 0,2 13 0 0,9-24-1 0,-12 13 0 0,-10-13 1 0,0 0-1 0,-14-22 0 0,-9 8 1 0,-25-21-1 0,-13 0 2 0,0-13-2 0,-10 0 2 0,-1 26-2 0,-12-26 1 0,-12 0 0 0,12 2 0 0,-13-1 2 0,-10-1-3 0,10 25 0 0,-21-14 1 0,-14 2 0 0,12-13-1 0,-12 26 0 0,1-2 1 0,-24 13 0 0,-13-1-1 0,13 12-1 0,-24 1 2 0,-1-1 2 0,13 25-3 0,-12-2 0 0,11 13 0 0,13 24-1 0,-24-1-1 0,11 2 3 0,1-2-2 0,11 0 0 0,-11-10 3 0,12 35-4 0,11-13 2 0,1 13 0 0,11 0-1 0,12-1 1 0,-12 13-1 0,12-1 2 0,13 14-2 0,10-15 0 0,2 14 1 0,-14-1-1 0,15 1 2 0,10 11-3 0,0 0 2 0,0 1 0 0,23 0-1 0,0-2 0 0,26 2 0 0,10-24 0 0,12 11 1 0,1 0-1 0,12 1 1 0,11-13-1 0,-12-22 0 0,12-3 0 0,0-22 0 0,13-12 2 0,-1-12-1 0,0-11 1 0,-12-13 0 0,14 0-1 0,-16 1 1 0,-9-24-1 0,11 9 0 0,-11-8 1 0,-13-2-1 0,-23 13-1 0,-12-25 2 0,-12 1 0 0,-1 11-1 0,0-11 1 0,2-1-1 0,-25 1 1 0,0 0-1 0,-25-13 2 0,2 13 0 0,10-1-2 0,-9 14 1 0,-2-3-1 0,-12 1 1 0,11 13-1 0,-9 23 1 0,9-10-1 0,2 9 0 0,-1 0 1 0,-12 14-2 0,1 11-36 0,-13 61-97 0,35-50 84 0</inkml:trace>
  <inkml:trace contextRef="#ctx0" brushRef="#br0">10837 8263 19 0,'0'0'0'0,"-36"0"15"0,24 0-7 0,-1-11 17 0,2 11-2 0,-1 0-8 0,-11 0-6 0,10 11-7 0,13-11 3 0,25 0 6 0,46-11-4 0,48-2 0 0,36 26-4 0,24-13-1 0,-13 11-2 0,1-11 1 0,-24 0 2 0,-61 0 2 0,-46 12-1 0,-23-12 3 0,-49-12-3 0,-35 1-2 0,-25-2-1 0,-23 13-1 0,-25 13 2 0,3-13 1 0,-2 11-3 0,0-11 0 0,46 0 1 0,39 0-1 0,34-11 1 0,12 11 0 0,36-13 0 0,24 13-1 0,35-12 1 0,35 12 0 0,26 0 0 0,23 0-2 0,-13 0 0 0,-23 0 2 0,-71 0 0 0,-36 0 0 0,-24 0 2 0,-60 0-3 0,-59 0 0 0,-59 0 2 0,-1 0 0 0,60 0-1 0,-13 0-1 0,50 0 0 0,-2 12 0 0,25-12 2 0,46 13-2 0,2-13 0 0,35 0 1 0,22 0-3 0,39-13 2 0,34 1 1 0,47 0-1 0,13 12-2 0,0 12 1 0,-61 0 0 0,-34-12 2 0,-72 0 1 0,-24 0-2 0,-59 0 0 0,-37 0 0 0,-34 0 1 0,0 0 1 0,-3 0-1 0,15 13-1 0,23-2 0 0,22-11 0 0,39 12 2 0,33-12-2 0,13 0-1 0,48 0 1 0,36-12-1 0,47 1 1 0,35-2 1 0,1 1-3 0,-1 12-1 0,-34 0 3 0,-61 0 2 0,-35 0-3 0,-24-12 2 0,-12 12 0 0,0 0-1 0,0-13 0 0,0 13 0 0,0 0 1 0,0 0-2 0,0 13 1 0,0-13 0 0,0 0 1 0,0-13 0 0,12 13 1 0,-12 0-2 0,12 0 0 0,-12 0 1 0,12-10-1 0,10 10 0 0,-9 0-1 0,-1 0 1 0,-12 10-47 0,-25 3-96 0</inkml:trace>
  <inkml:trace contextRef="#ctx0" brushRef="#br0">13183 6691 33 0,'-24'-13'15'0,"0"13"4"0,12 0 3 0,12 0-10 0,0 13 6 0,0-13-5 0,0 0-5 0,12 0 0 0,60 0-1 0,23 0-2 0,35 0-2 0,15 0 0 0,-15 12-1 0,-35-12 0 0,-12 12 0 0,-59-12 1 0,-11 0 2 0,-26 0 0 0,-23-12-4 0,-47 0 0 0,-12 12 1 0,-12 0-2 0,-13 0 0 0,25 0 1 0,0 0-2 0,12 0 1 0,23 0 1 0,48 0 2 0,12-13-5 0,60-8 4 0,35 8-4 0,23 1 1 0,14 12 1 0,-1 0 2 0,-24-12-2 0,-24 12-1 0,-47 0 2 0,-36 0 0 0,-24 0 0 0,-47 12 1 0,-24-12-2 0,-23 0 1 0,-27 12-1 0,38-12 0 0,12 0 1 0,12 13-1 0,12-2 0 0,35-1 0 0,36-10-1 0,11 0 0 0,37-10 3 0,24 10-4 0,23 0 3 0,12 0-2 0,12 0 1 0,0 0 0 0,-35 10 0 0,-38-10 0 0,-33 0 1 0,-37 0-1 0,-36-10 0 0,-33 10 0 0,-39 0 1 0,12-11-2 0,25 11 1 0,24 0 0 0,-1-13-1 0,13 1 1 0,35 0 0 0,0-12 0 0,36 12 0 0,24-12-1 0,23 12 3 0,25 0-2 0,11 1-2 0,12 11 2 0,-23 0-1 0,-13 0 2 0,-11 0-1 0,-25 0 0 0,-24 0 0 0,-11 0 0 0,13 0 0 0,-13 0-1 0,12 0 2 0,-12 0-1 0,11 0 0 0,2 0 0 0,-13 11 0 0,0 1 0 0,0-12 0 0,12 0 0 0,-12 12 0 0,0-12-1 0,0 0 1 0,0 0 1 0,0 13 0 0,0-13-2 0,0 11 2 0,12-11-1 0,-12 0 0 0,0 0 1 0,0 0-1 0,0 0 0 0,0 0-1 0,12 0 1 0,-12 0 2 0,11 12-2 0,-11-12 0 0,0 0-2 0,0 11 3 0,11-11-2 0,-11 0 3 0,0 0-2 0,0 0 1 0,0-11-2 0,0 11 1 0,0 0 1 0,13 0-1 0,-13 0-1 0,0 11 2 0,0-11-1 0,0 13 0 0,0-13 0 0,0 0 0 0,0 0 0 0,0 12 0 0,0-12 0 0,0 0 0 0,0 0 0 0,0 0-1 0,0 0 2 0,0 0 1 0,12 0-3 0,-12 0 1 0,0 0 1 0,11 0-1 0,-11 0 0 0,0 0 0 0,0 0 0 0,0 0 0 0,0-12 0 0,0 12 0 0,0-13 1 0,0 13-1 0,0 0 0 0,13 0 0 0,-13 0-1 0,0 0 2 0,12 0 0 0,-12 0-2 0,11 0-1 0,-11 0 3 0,13 0-13 0,-1 0-114 0,-12 0 82 0</inkml:trace>
  <inkml:trace contextRef="#ctx0" brushRef="#br0">10932 9918 13 0,'-13'-12'34'0,"-10"12"-21"0,0-12 2 0,-1 12 1 0,12-13 4 0,0 13-6 0,36 0-11 0,59 13 2 0,72-1 3 0,71-24-2 0,0 12-5 0,-35 0 3 0,-84 0 1 0,-95 0 2 0,-60-24-1 0,-59 24-5 0,-60-12 0 0,-47 12 4 0,12-11-3 0,35-1 0 0,72 0-1 0,71 12-1 0,60 0 1 0,71 0 1 0,83 0 1 0,25 0-1 0,-13 0 0 0,-47 12 0 0,-84-12 0 0,-71 0 0 0,-71 12 0 0,-84-1-2 0,-59 12 4 0,11-10-3 0,36-1 0 0,59-12-1 0,86 0 1 0,34 0-1 0,83-12 1 0,71-12-1 0,49 12 1 0,-1 12-4 0,-71 0 4 0,-107 0 0 0,-36 12 1 0,-72-12-2 0,-35 11 1 0,-13-11 0 0,26 0 2 0,45 0-2 0,49-11 0 0,0 11-2 0,85-23 0 0,-38 23 1 0,-23 0 0 0,-12 0-1 0,-12 11-1 0,0 12-42 0,0-10-86 0</inkml:trace>
  <inkml:trace contextRef="#ctx0" brushRef="#br0">15968 6762 19 0,'-11'0'8'0,"-84"-34"27"0,35 21-19 0,13 1 0 0,-13 12 4 0,1 12-3 0,23 1-10 0,48-2 4 0,95-22-5 0,106-2 1 0,38 1-2 0,0 12-1 0,-73 0 1 0,-106 0 0 0,-108 0 5 0,-84 0-7 0,-70 0-1 0,-37 0-1 0,2 25 0 0,46-14-1 0,84 1 1 0,83-12-1 0,84 0 2 0,94-12-1 0,84-12 0 0,0 12-1 0,-47 12-1 0,-120 0 3 0,-72 0 3 0,-105 0-2 0,-85 0 0 0,-59 0-3 0,24 0 1 0,47 12-1 0,72 1 0 0,83-13 0 0,71 0 1 0,96-13-1 0,83-11 0 0,0 24 1 0,-47 0-3 0,-84 0 2 0,-96 0 2 0,-82 12-2 0,-107 0 2 0,-48 1-1 0,34-2 0 0,122 1-1 0,58-12 0 0,107-12 0 0,12 12 0 0,-59 23-17 0,-37 25-145 0</inkml:trace>
  <inkml:trace contextRef="#ctx0" brushRef="#br0">14505 7264 44 0,'-12'0'5'0,"12"0"-4"0,12 11 27 0,-1 36 0 0,12 0-12 0,13-10-9 0,1-13 1 0,10-24 0 0,12-24-2 0,13-13 1 0,24-10-1 0,-1 0 3 0,0 11-1 0,-36 0-1 0,-46 13-5 0,-13 23 0 0,0 11-15 0,0 37-121 0</inkml:trace>
  <inkml:trace contextRef="#ctx0" brushRef="#br0">16779 8811 81 0,'0'0'0'0,"-24"-23"26"0,24 23-9 0,24-13-8 0,0 37-1 0,0 23-3 0,-1-11 0 0,13-25 3 0,12-11-3 0,11-11-1 0,25-25-2 0,23 1-1 0,0-13 2 0,12-11 2 0,-12 22 3 0,-35 14 2 0,-25-1-2 0,-23 12-3 0,-24 12-2 0,0-12-3 0,-12 12-33 0,12 12-97 0</inkml:trace>
  <inkml:trace contextRef="#ctx0" brushRef="#br0">751 12240 61 0,'-37'-12'5'0,"14"1"39"0,35-2-16 0,59 1-9 0,25 0-8 0,23 12-5 0,0-24-5 0,-25 1-5 0,-33 11-73 0,-61 12 4 0</inkml:trace>
  <inkml:trace contextRef="#ctx0" brushRef="#br0">1048 11907 98 0,'-35'-13'13'0,"22"49"19"0,13 36-6 0,25 11-19 0,-14-1-4 0,12 14-5 0,-10-12-45 0,-1-25-63 0</inkml:trace>
  <inkml:trace contextRef="#ctx0" brushRef="#br0">1381 12062 88 0,'0'0'0'0,"0"-37"14"0,25 24 21 0,10 86-19 0,-11 22-5 0,-12-12-3 0,12-24-3 0,-12-22-2 0,22-37-2 0,15-37 2 0,-1-45-2 0,-13 9 0 0,-11 27-1 0,-1-2 1 0,2 37-1 0,-14 11 0 0,2 47-1 0,22 0 1 0,13-23 0 0,12-12 1 0,11-24-1 0,-11-24 0 0,-25-12 0 0,-12 1 0 0,-34 0 0 0,-1 11 0 0,-35 36 0 0,23 46 0 0,12 27 0 0,24 9 0 0,46-21 1 0,14-26-1 0,-1-35-1 0,-10-23-37 0,-37 0-83 0</inkml:trace>
  <inkml:trace contextRef="#ctx0" brushRef="#br0">3097 11870 7 0,'0'-23'9'0,"11"-38"16"0,-11 15 0 0,11 21-3 0,2 73-8 0,-1 107-3 0,-1 23-6 0,2-34-1 0,-1-37-2 0,-12-61 1 0,0-46 3 0,0-82-1 0,-25-85-1 0,14-59-3 0,35 60 0 0,12 106-4 0,23 49 5 0,12 58-5 0,-23 24 2 0,-48 12 1 0,-71-11 0 0,-24-14-5 0,47-8-50 0,48-27-19 0</inkml:trace>
  <inkml:trace contextRef="#ctx0" brushRef="#br0">3454 11930 64 0,'12'-23'7'0,"22"23"5"0,15 23 0 0,22 38-7 0,-46-15-2 0,-38 2 1 0,-34-24-1 0,23-24 0 0,12-60-1 0,60 2-2 0,23 8-1 0,12 16 1 0,-23 21 0 0,-11 1 1 0,-38 0-1 0,-1 12 0 0,-31 0 0 0,-16 60 0 0,13 1-1 0,36-27 0 0,48-10-8 0,22-24-17 0,14-12 5 0,11-23 18 0,-35 24 4 0,-36-26 10 0,-48 24-1 0,-35 13-8 0,-14 37-1 0,26 10-1 0,22-23 0 0,49-11 3 0,24-38-1 0,-13-34 1 0,1-25-1 0,-37-47 0 0,-11 24 0 0,-23 82 7 0,-13 62 1 0,13 94-2 0,23 11-2 0,36-34-2 0,-1-48 0 0,-11-36-2 0,-24-48-26 0,0-12-82 0</inkml:trace>
  <inkml:trace contextRef="#ctx0" brushRef="#br0">5323 11966 68 0,'-23'-12'14'0,"11"12"9"0,34 0 8 0,50-13-15 0,35 13-9 0,13 0-4 0,-36-11-12 0,-50-1-124 0</inkml:trace>
  <inkml:trace contextRef="#ctx0" brushRef="#br0">5525 11728 70 0,'0'0'2'0,"-36"24"11"0,25 47 12 0,11 24-14 0,11-1-8 0,14-21-4 0,-14 9-28 0,14-21-63 0</inkml:trace>
  <inkml:trace contextRef="#ctx0" brushRef="#br0">5870 11811 73 0,'0'-36'9'0,"0"24"0"0,13 35 4 0,-13 38-7 0,12 22-1 0,-1-22-1 0,2-15-3 0,10-21 1 0,14-25 0 0,-3-50-1 0,2 4 0 0,-11-26 0 0,-2 25-1 0,-11 11 1 0,12 11 0 0,0 25-2 0,-12 37 1 0,0 22 0 0,22-11 0 0,15-24 0 0,23-37 1 0,-14-46 0 0,-22-12-1 0,-23 23 2 0,-26 25-1 0,-34 35-1 0,22 35 0 0,50 36 0 0,35-24 0 0,-1 2 0 0,1-51-2 0,-13-20-121 0</inkml:trace>
  <inkml:trace contextRef="#ctx0" brushRef="#br0">7099 11704 137 0,'-25'0'5'0,"1"0"-1"0,60-23 10 0,83 23-12 0,-12-13-7 0,-48 26-66 0,-47-13 3 0</inkml:trace>
  <inkml:trace contextRef="#ctx0" brushRef="#br0">7086 11836 81 0,'-12'0'3'0,"-12"11"26"0,48-35-10 0,83 0-16 0,36 0-49 0,-96 24-25 0</inkml:trace>
  <inkml:trace contextRef="#ctx0" brushRef="#br0">7537 11549 91 0,'-23'-12'10'0,"46"1"5"0,38 11-3 0,46 0-10 0,-23 0 0 0,-50 0 1 0,-34-25-2 0,-34 2-1 0,-3 11 1 0,-10 83 8 0,22 73 3 0,25 11-6 0,13-25-4 0,23-59-30 0,-24-46-82 0</inkml:trace>
  <inkml:trace contextRef="#ctx0" brushRef="#br0">8074 11681 114 0,'0'0'0'0,"-36"23"34"0,13 59-12 0,12 26-7 0,22-24-13 0,12-37 1 0,-11-35 1 0,-1-71 1 0,-11-72-1 0,0-48-1 0,13 37-1 0,35 58-3 0,-2 47 0 0,3 74 0 0,-13 47 2 0,-36 0 1 0,-60-38 2 0,-59-10-4 0,-12-13-169 0</inkml:trace>
  <inkml:trace contextRef="#ctx0" brushRef="#br0">870 13025 53 0,'-60'0'48'0,"60"0"-11"0,11-12-21 0,50 12-3 0,-26 0-9 0,-23-11-2 0,0 11 0 0,13-12 0 0,-14 12-1 0,84-36 7 0,-47 11-6 0,-48 25-28 0,-24 37-111 0</inkml:trace>
  <inkml:trace contextRef="#ctx0" brushRef="#br0">1394 12847 54 0,'-24'-12'26'0,"24"-24"2"0,11 24-1 0,25 24-12 0,0 47-2 0,-24 1-5 0,0 12-3 0,-24-12-1 0,12-37-3 0,12-12 1 0,12-34 0 0,22-36-2 0,-10 11 0 0,-11 12 1 0,-14 1-1 0,14 10 1 0,-13 25-1 0,0 48 1 0,-12 12-1 0,11-13 1 0,13-23-1 0,24-11 1 0,-1-2-1 0,26-35 0 0,-3-11 1 0,-34-1-1 0,-12-12 0 0,-12 13 1 0,-12-1-1 0,0 13 1 0,-36 10-2 0,-11 26 2 0,11 46-1 0,13 0 0 0,57 1-1 0,38-12 2 0,12-25-2 0,-25-23 1 0,-11 0 0 0,-24-12-5 0,-2 1-78 0,-22 11 2 0</inkml:trace>
  <inkml:trace contextRef="#ctx0" brushRef="#br0">3763 12454 79 0,'0'0'0'0,"-12"-24"29"0,12 24-2 0,36 47-9 0,-12 37-10 0,-12-13-5 0,-12-11-7 0,-12-24-43 0,24-48-59 0</inkml:trace>
  <inkml:trace contextRef="#ctx0" brushRef="#br0">4002 12443 110 0,'0'0'0'0,"-12"34"21"0,0 14 5 0,0 12-18 0,36-13-9 0,10 1-66 0,-21-36-9 0</inkml:trace>
  <inkml:trace contextRef="#ctx0" brushRef="#br0">5382 12740 90 0,'-47'0'21'0,"22"-12"15"0,15 0-14 0,56-1-13 0,39 2-4 0,9-1-5 0,-10 1-27 0,-36 22-114 0</inkml:trace>
  <inkml:trace contextRef="#ctx0" brushRef="#br0">5883 12537 99 0,'0'-35'18'0,"0"-1"19"0,0 24-21 0,12 60-7 0,-1 11-5 0,2 1 1 0,-1-12-5 0,-1-14 2 0,1-21-2 0,13-37 2 0,9-36-3 0,2 1 2 0,-11 11 0 0,-2 13-2 0,1 22 3 0,-24 13-2 0,12 37 0 0,-12 10-1 0,0 1 1 0,24-25 1 0,24-11-1 0,23-12-1 0,-11-12 1 0,-2-22-1 0,-22-3 1 0,-23 1 0 0,-1-23 2 0,-24 36-3 0,-12 23 1 0,-12 71 1 0,11 0 0 0,25-12-2 0,61-11-3 0,34-24-45 0,-11-24-70 0</inkml:trace>
  <inkml:trace contextRef="#ctx0" brushRef="#br0">6824 12537 54 0,'0'-12'35'0,"0"-11"-11"0,23 11-18 0,48 12-13 0,-22 0-37 0,-49 35-9 0,-83 13 43 0,10-23 60 0,50-2-16 0,35-23-19 0,72-23-11 0,46 10-27 0,-11-11-60 0</inkml:trace>
  <inkml:trace contextRef="#ctx0" brushRef="#br0">7299 12383 131 0,'0'0'4'0,"0"-11"0"0,49-2-1 0,34 1-2 0,-23 0-4 0,-48-1 0 0,-24-10 3 0,-35 12 8 0,10 34 2 0,25 49-1 0,12 22-2 0,0-23-3 0,12-10-4 0,-12-14-45 0,0-34-67 0</inkml:trace>
  <inkml:trace contextRef="#ctx0" brushRef="#br0">7716 12430 120 0,'0'0'8'0,"-11"0"12"0,-1 47 3 0,-1 49-10 0,2-13-5 0,11-23-2 0,11-23-3 0,-11-50 2 0,0-47-3 0,13-11 1 0,-1-13-2 0,-12 2 0 0,11 22 1 0,14 24 0 0,-14 24-1 0,13 36-2 0,12 60 0 0,24 10 0 0,-13-10 1 0,1-36 0 0,10-37 3 0,-22-82 0 0,-11-36 2 0,-25-23-1 0,0 69 2 0,-25 25-2 0,14 36-3 0,-1 13-14 0,-1 46-180 0</inkml:trace>
  <inkml:trace contextRef="#ctx0" brushRef="#br0">798 13704 17 0,'-13'0'10'0,"13"-13"6"0,0 13 14 0,0 0-5 0,0 0 4 0,25-11-19 0,35-1-3 0,23-11 3 0,12 11-3 0,-35 12-3 0,-36-13-3 0,-24 26 0 0,0 11-15 0,-12-24-41 0,12-12-33 0</inkml:trace>
  <inkml:trace contextRef="#ctx0" brushRef="#br0">941 13454 55 0,'0'-12'16'0,"-12"35"13"0,24 38 2 0,13 22-19 0,-2-12-8 0,-23-23-2 0,0-12-4 0,11-13-53 0,-11-23-16 0</inkml:trace>
  <inkml:trace contextRef="#ctx0" brushRef="#br0">1334 13490 64 0,'0'-36'16'0,"24"24"15"0,-1 24-15 0,2 36-7 0,-25 11 0 0,0 0-5 0,0-22-2 0,11-26-1 0,1 1-1 0,12-47 2 0,0-1-2 0,12 0 0 0,-12-11 0 0,-14 36 1 0,3-2-2 0,-13 26 3 0,0 21-2 0,23 26 1 0,26-24-1 0,-2-1 1 0,25-35-1 0,-13-12 0 0,2-23 1 0,-27-12-1 0,-21 10 1 0,-13 3-1 0,-24 21 1 0,-12 13-1 0,0 47 0 0,24 13 0 0,36-12 0 0,47-14 1 0,25-9-2 0,-13 0 2 0,-24-25-1 0,-34-25 1 0,-1 0-1 0,-13 14-5 0,-11 11-47 0,0 0-39 0</inkml:trace>
  <inkml:trace contextRef="#ctx0" brushRef="#br0">3466 13347 38 0,'-12'-37'33'0,"0"37"-9"0,12 73 1 0,12 46-13 0,0-12-4 0,-12-36-1 0,0-23-2 0,0-48-2 0,-12-60 0 0,0-35-3 0,0-13 1 0,12 26-1 0,24 34-1 0,12 23 2 0,35 38-2 0,-12 24 1 0,-47 9 0 0,-36 2 2 0,-48-24-2 0,26 13-3 0,34-26-59 0,24-11-20 0</inkml:trace>
  <inkml:trace contextRef="#ctx0" brushRef="#br0">3692 13394 21 0,'23'-23'30'0,"13"12"-3"0,36-2-11 0,-24 60-14 0,-13-10-1 0,-35-3 1 0,-46 3 1 0,-3-24-2 0,37-38 0 0,12-23-2 0,61 12 0 0,-4 24 2 0,4 12-1 0,-15 12 2 0,3-12-2 0,-13-23 1 0,23 0 0 0,-11-2 0 0,-48 0-1 0,0 14 1 0,-60 11-1 0,0 24 1 0,24 24-2 0,36-1 1 0,36-11 0 0,36-25 0 0,-1-34 1 0,-35-25 0 0,-24-11 0 0,-24 11-1 0,-11 13 0 0,23 22 1 0,-13 2-2 0,38 11 0 0,-14-12-1 0,1 1 1 0,-12 11-2 0,0 0-32 0,0 11-32 0</inkml:trace>
  <inkml:trace contextRef="#ctx0" brushRef="#br0">4490 13252 0 0,'-13'-24'16'0,"-10"12"21"0,-26 1-13 0,-9 45-10 0,9 26-10 0,15 1-2 0,34-15-2 0,23-21 2 0,25-25-1 0,0-37 1 0,-1-34 0 0,-23-36 0 0,-12 12-1 0,-12 71 0 0,0 48 2 0,0 71 2 0,11 24-2 0,14-12-2 0,-1-34 0 0,-13-52-9 0,2-42-98 0</inkml:trace>
  <inkml:trace contextRef="#ctx0" brushRef="#br0">5300 13276 110 0,'-12'-12'9'0,"-12"12"14"0,24-12 0 0,46 12-12 0,26-24-8 0,12 24-6 0,0 0-49 0,-49 0-54 0</inkml:trace>
  <inkml:trace contextRef="#ctx0" brushRef="#br0">5752 13168 10 0,'0'-13'23'0,"24"-8"24"0,-12 8-22 0,-12 26-13 0,0 33-7 0,0 2-3 0,0-12-1 0,12 10-1 0,11-21 1 0,1-13 0 0,-1-12 0 0,2-37 0 0,-1-9 1 0,-12-2 0 0,11 12-2 0,2 11 1 0,-14 25-1 0,1 13 1 0,-12 24 0 0,11 10-2 0,2-12 1 0,35-12 0 0,-1-10 0 0,13-26 1 0,-13-10-1 0,-35-25 2 0,-1 1-1 0,-11 0-1 0,-11 23 1 0,-14 37-2 0,-9 33 1 0,22 26-1 0,36-14 0 0,34-21 2 0,3-24-1 0,-15-13 1 0,-21-13-7 0,22 1-93 0,-34 0 68 0</inkml:trace>
  <inkml:trace contextRef="#ctx0" brushRef="#br0">6729 13192 81 0,'-12'0'7'0,"-12"0"7"0,12 0 3 0,36 0-13 0,35 0-2 0,1 0-1 0,-24 0-1 0,-25 0-18 0,2 0-55 0,-13 0 45 0</inkml:trace>
  <inkml:trace contextRef="#ctx0" brushRef="#br0">6705 13323 32 0,'-36'12'28'0,"36"0"-1"0,60-12-17 0,35-12-7 0,-48 12-2 0,-34 0 1 0,-37 12-50 0,11-12 5 0</inkml:trace>
  <inkml:trace contextRef="#ctx0" brushRef="#br0">2751 13454 39 0,'-11'-12'26'0,"11"1"-24"0,11-26 6 0,12 3 3 0,2-3 3 0,-25 1-2 0,0-12-4 0,-12 25-3 0,-12-1 0 0,12 12-1 0,1 12 1 0,-2 12-1 0,-11 12-1 0,1 36-2 0,10 11 1 0,26 36 1 0,10 0 0 0,14 23 2 0,-14-22-2 0,-23-24 0 0,-23-25 0 0,-2-34 3 0,-10-25-1 0,-1-13-2 0,0 1-3 0,12 0 0 0,13-1-28 0,22 3-100 0</inkml:trace>
  <inkml:trace contextRef="#ctx0" brushRef="#br0">2549 13668 90 0,'-12'-11'13'0,"48"-13"14"0,35 0-11 0,36 12-7 0,-48 12-6 0,-46 0-4 0,-13 23-77 0,0-23 30 0</inkml:trace>
  <inkml:trace contextRef="#ctx0" brushRef="#br0">2976 13645 129 0,'-10'0'11'0,"33"0"17"0,13 0-15 0,-13 0 0 0,-34 0 7 0,11 0-18 0,-12 0-1 0,12 23-1 0,0-23-24 0,23 0-138 0</inkml:trace>
  <inkml:trace contextRef="#ctx0" brushRef="#br0">7288 13168 62 0,'-12'-13'38'0,"-12"38"-8"0,24 47-8 0,-11 11-11 0,11-12-3 0,0-23-2 0,11 13-2 0,-11-40 1 0,0-8-2 0,-11-26 2 0,-13-21-3 0,-1-26 0 0,14-11-2 0,11-24 2 0,0 11 1 0,0 13-2 0,-12 23 2 0,12 36-2 0,12 1-1 0,24 11-1 0,-1 0 2 0,37 0-2 0,-13-13 1 0,-11 1 0 0,-35 0-16 0,-2 12-30 0,-35 37-12 0,-36 10-24 0</inkml:trace>
  <inkml:trace contextRef="#ctx0" brushRef="#br0">7217 13299 4 0,'0'0'7'0,"-12"24"39"0,-1-12-18 0,13-12-6 0,49 0-12 0,34-25-9 0,24-9-18 0,-47 22-79 0</inkml:trace>
  <inkml:trace contextRef="#ctx0" brushRef="#br0">7680 13168 60 0,'0'0'0'0,"-11"-13"24"0,-1 38-4 0,-1 34-11 0,3 1-5 0,10-24-1 0,0 0-1 0,-12-24-1 0,12-12 2 0,-12-12-2 0,12-36 0 0,0 12 0 0,12-12 0 0,0-11 0 0,-2 13 0 0,3 9 1 0,-13 13 1 0,0 12 0 0,12 12-2 0,12 23 0 0,-1 2 0 0,13 21-1 0,1 27 1 0,10-25-3 0,-11-14 3 0,-13-9 0 0,1-25 1 0,12-25 0 0,-24-33 0 0,0-26 1 0,0 13-2 0,-12 47 3 0,0 1 0 0,0 23-4 0,0 0 0 0,13 34-77 0,-13-21 17 0</inkml:trace>
  <inkml:trace contextRef="#ctx0" brushRef="#br0">20732 2655 8 0,'-11'-13'16'0,"-25"2"5"0,12 11-4 0,12 0 0 0,-1-12 0 0,2 1-4 0,22-1-7 0,61 0-2 0,12-24-1 0,23 12-1 0,-12 12-1 0,-23 0-1 0,-36 12 2 0,-24-13-3 0,-12 3-9 0,0-14-18 0,-12 24-28 0,0 0 25 0</inkml:trace>
  <inkml:trace contextRef="#ctx0" brushRef="#br0">20971 2487 40 0,'-11'-10'16'0,"-2"33"3"0,13 73-10 0,13 58-2 0,-2 14 2 0,-11-63-2 0,12-32-4 0,-12-38-18 0,-12-35-74 0</inkml:trace>
  <inkml:trace contextRef="#ctx0" brushRef="#br0">22161 2584 43 0,'0'-24'19'0,"24"-12"7"0,1 36-14 0,-14 84-3 0,-11 23-2 0,0 12-1 0,0-35 0 0,12-37 2 0,-1-35-2 0,-11-37 2 0,-11 2-8 0,-1-84 4 0,12 48-3 0,0-1 1 0,12-24 0 0,-12-23-1 0,0 11 0 0,0 2 5 0,11 46-6 0,25 1 0 0,24 10-1 0,10 26 0 0,15 22 0 0,-2 37 1 0,-47 0 0 0,-36 11 1 0,-48-11 0 0,-23 25 2 0,-24-15-5 0,11 2 2 0,12-13-21 0,13-23-30 0,24 0-4 0,22-11 16 0</inkml:trace>
  <inkml:trace contextRef="#ctx0" brushRef="#br0">21124 3630 40 0,'0'-10'15'0,"-22"-14"12"0,10 24-14 0,0 71-4 0,-13 24 0 0,25-22-3 0,25-15-2 0,-13-22 2 0,-12-25-1 0,-12-11 1 0,0-23-3 0,-1-13-1 0,2-23-2 0,-1-1 2 0,12-22-2 0,0-14 1 0,0 37 1 0,12 22-1 0,12 3-1 0,24 9-1 0,23 0 2 0,0 2-2 0,-11 0-1 0,-12-2-11 0,-25 2-12 0,-11 12-10 0,-12 34-17 0,0-23 33 0</inkml:trace>
  <inkml:trace contextRef="#ctx0" brushRef="#br0">21066 3714 76 0,'0'0'0'0,"-36"0"12"0,59 0-7 0,61-23 0 0,23-13-2 0,1-10-4 0,-1 9-25 0,-36 1-37 0,-60 36 52 0</inkml:trace>
  <inkml:trace contextRef="#ctx0" brushRef="#br0">22269 3417 85 0,'-12'-13'4'0,"-1"26"-2"0,26 47 2 0,-26-12 6 0,13-14 1 0,0-9-6 0,0 0-3 0,-11-14 0 0,-1-11 1 0,1-11-1 0,-2-14-2 0,1-11 1 0,12-24-1 0,0 1 1 0,0 0-1 0,0 11-1 0,0 12 2 0,25 12 1 0,-14 1-2 0,25 12 1 0,-24 11 0 0,11 11-1 0,1 24 0 0,24 13 2 0,-2 23-2 0,15-23 0 0,-1-12 0 0,-2-13 1 0,-9-11 0 0,-14-47 1 0,-23-25 2 0,0-35-1 0,-12 1-1 0,0 33 0 0,0 38-1 0,0 23 0 0,-12 0 0 0,12 0-1 0,-12 0-2 0,12-13-14 0,0 1-22 0,0 12-35 0,-12 0 50 0</inkml:trace>
  <inkml:trace contextRef="#ctx0" brushRef="#br0">17029 7143 52 0,'-24'-34'7'0,"12"9"2"0,35-10 0 0,-10-1 5 0,-13 11-1 0,-13-22-8 0,-23 0-2 0,-22-14-1 0,-2 15 2 0,-11 10-1 0,-1 0-2 0,-23 24 0 0,-1 12-2 0,-22 12 4 0,-2 12-2 0,13 12 0 0,12-1-1 0,0 49 2 0,0-1-1 0,-1-1 1 0,24 2-2 0,-10 12 1 0,10 11-1 0,25 0-1 0,23 1 1 0,36-1 1 0,22 0-1 0,38 0 2 0,0-24 0 0,35 1 0 0,23-25 0 0,26-11 2 0,-13-12-3 0,0-13 3 0,-12-23-1 0,12-13-1 0,0-21 0 0,-12-3 2 0,-37 3-3 0,-10-14 0 0,-12-12 1 0,10 13-2 0,-9-13 0 0,-26-11 2 0,-11-1-1 0,-24 1 0 0,-12-2 1 0,11-21-2 0,-11 12 2 0,-11-2 0 0,-37 0-2 0,-23 1 1 0,-1 11 0 0,13-11 0 0,-13-1 1 0,1 25 0 0,-36-1-1 0,-48 25-1 0,0 22 1 0,-35 13-1 0,24 84-64 0,141-72-5 0</inkml:trace>
  <inkml:trace contextRef="#ctx0" brushRef="#br0">14539 8692 8 0,'0'0'0'0,"0"-12"12"0,0-12 9 0,0-12 4 0,-11-11-6 0,-1 23-9 0,1 12-6 0,-25-36-1 0,0-11 2 0,-24 23 3 0,-12-1-2 0,1 26-3 0,-1-1-2 0,-10 1 0 0,-13 11-1 0,-13 11 2 0,12 1-2 0,2 24-1 0,-1 0 2 0,-13 11-1 0,24 13 1 0,2 23-2 0,10-24 1 0,13 12-1 0,11 13 1 0,12 24 0 0,13-1 0 0,-2 0 1 0,25 0 1 0,13-13-1 0,10 3-1 0,25-26 1 0,12 12 1 0,11-24-1 0,25 12 1 0,-1-10 0 0,0-13 1 0,-13-13-1 0,25 1 1 0,1-24-1 0,12 1 2 0,-13-2-3 0,-12-11 1 0,-12-11 0 0,13-14 0 0,11 0 0 0,-12 2 1 0,-12 0-3 0,-36-13 2 0,2-12 0 0,-14 2 2 0,1-15-3 0,12 1 2 0,-37 13-2 0,14-36 1 0,-14 11-1 0,-11 1 1 0,0 0-1 0,0-13 0 0,-11 1-1 0,-14-1 1 0,2 13 1 0,-13-1-1 0,12 1-1 0,-11-12 1 0,-1 35 0 0,0 12 0 0,0-10 0 0,-24-15-2 0,-10 13 2 0,-2 25 0 0,1 11-1 0,-13-12 0 0,-23-13-4 0,-36 37-16 0,-59 61-37 0,95-14-29 0</inkml:trace>
  <inkml:trace contextRef="#ctx0" brushRef="#br0">15648 13549 10 0,'0'0'0'0,"11"-23"25"0,2 12 1 0,-13 11-6 0,23 0-5 0,-11 0-7 0,0 0-7 0,-1 21 0 0,2 4-1 0,-1 11 0 0,-1-13 1 0,-11 2-1 0,13-13 1 0,-13-1 0 0,12 1 0 0,-12-12 1 0,23-12 1 0,1-11-2 0,12-2 1 0,12-22-1 0,-13 10-1 0,12 3 0 0,13-3 0 0,0 3 0 0,-24 9-1 0,-1 2 1 0,-11 0-1 0,-12 10 0 0,0 13-1 0,-12 0 2 0,13-12 0 0,-13 12 0 0,0 0-1 0,0 0-2 0,11 12 3 0,-11 12-5 0,0-12-74 0</inkml:trace>
  <inkml:trace contextRef="#ctx0" brushRef="#br0">16671 13728 39 0,'0'-12'11'0,"-23"12"20"0,23-12-6 0,0 12-13 0,36 0-2 0,-1 0-4 0,-23 0-5 0,36 0 3 0,10 0 0 0,-9 0-2 0,-1 0 1 0,-24 0 0 0,-24 0 0 0,0 0-3 0,11 0 2 0,13 0-6 0,-1 0-26 0,-10 12-72 0</inkml:trace>
  <inkml:trace contextRef="#ctx0" brushRef="#br0">16660 13917 16 0,'-12'0'49'0,"-12"0"-15"0,24 0-13 0,0 0-10 0,24 0-3 0,24 0-4 0,11-10 0 0,13 10-1 0,-1 0-1 0,-35 0 2 0,-12 0 0 0,-13 0 1 0,-11 0-2 0,11 0-1 0,-11 10-62 0,-11 3-22 0</inkml:trace>
  <inkml:trace contextRef="#ctx0" brushRef="#br1">17827 8738 29 0,'0'0'0'0,"-49"-23"46"0,26 35-31 0,12-1-9 0,22 2 3 0,-11-1 5 0,0-12 3 0,-23 0-7 0,-25 12-3 0,0-12-1 0,13-12-1 0,10 0 0 0,-11-1-1 0,13-10-2 0,-12 0 0 0,35 23-2 0,0 0 0 0,-49-36 2 0,13 0-1 0,0-1 0 0,2 3-1 0,-26-3 1 0,1-10 0 0,-13 12 0 0,1-13 0 0,-1 0-1 0,13-11 2 0,-2 11-1 0,-21-11-1 0,-13 11 2 0,11-23-2 0,13 23 1 0,-1-11-1 0,-11-12 0 0,0 0 1 0,-1-2-1 0,-11 2 0 0,12 23 1 0,-13-23-1 0,1 11 1 0,24 2 2 0,-1-3-3 0,-12-10 1 0,-10 23-3 0,-2 0 3 0,-11 13-1 0,23-12 1 0,1-3-1 0,0 16 0 0,-12-26 1 0,0 12 0 0,-1 1-2 0,13-1 1 0,0 13 0 0,11-1 0 0,-23-24 1 0,-12 13-1 0,-13 23 0 0,12 0 0 0,1 1 0 0,1 10 2 0,-26 13-3 0,2 13 2 0,11-13-1 0,0 23-1 0,35 25 1 0,1-14 1 0,24 27-1 0,-14-1 0 0,27 24-2 0,-1-2 2 0,10 2-1 0,37-24 0 0,12 11 2 0,36 13-3 0,-1-2 0 0,13 2 0 0,10 10 1 0,15-10 0 0,22-13 0 0,12 25 1 0,-13 0-1 0,1-14 1 0,1-9 0 0,24 9-1 0,-13-9 0 0,-12 21 1 0,12-23 0 0,-24 36-1 0,12-11 0 0,-11 11 3 0,11-12-5 0,0-12 3 0,12 1-1 0,0 12 2 0,11-14-2 0,-10-9 0 0,-13 9 1 0,-11 2 0 0,-13-13-2 0,12 0 4 0,12-11-4 0,-11-1 2 0,-2-11 0 0,2 13 1 0,-13-15-2 0,13 2 1 0,-1-12 0 0,0-1 0 0,13-11 0 0,-14 0 0 0,2-24 1 0,10 0-1 0,-10 0 0 0,-13-12 0 0,13-13 0 0,10 2 0 0,-21 0-1 0,9-2 1 0,-10 2 1 0,0-13-1 0,-1 11 0 0,-23-9 0 0,-26-14 1 0,-9 0 0 0,-14 2-1 0,2-27 1 0,-13-9 0 0,0 11-1 0,-24 10 0 0,12-10 1 0,-12-2-1 0,1 2 2 0,0 12-3 0,-14 0 3 0,1 11-1 0,-23-23-1 0,-1 11-1 0,13 13 3 0,-13-1-3 0,-1-12 3 0,-9 13-2 0,-26-13 0 0,13 1-1 0,0 11 3 0,12 0-1 0,-1 0 0 0,-11 1 0 0,-1-11-1 0,13-15 2 0,-13 14-2 0,1-1 0 0,0 1 1 0,11 11 0 0,-35-34-2 0,-1-2 1 0,14 24 0 0,9 12 1 0,3-11-1 0,-13-13 1 0,-1 1 2 0,1 0-4 0,12 11 1 0,12 12 1 0,-13-36-1 0,-23 0 2 0,0 13-4 0,12 12 3 0,11 13-1 0,-11 9 2 0,0-34-5 0,-2 11 4 0,-10 36-1 0,1-10 2 0,-1 9-4 0,-36 13 2 0,36-12-1 0,-13 12 1 0,2 1 1 0,10-14 1 0,1 25-3 0,0 0 2 0,-13 0-3 0,13 12 2 0,-23 35-1 0,35-10 3 0,23-3-2 0,13 3 0 0,23 23-2 0,24 11 0 0,35 12 1 0,2-11 4 0,22-1-5 0,1 13 1 0,11 11-1 0,25 12-1 0,-13-25 2 0,25 2 1 0,-38-13-1 0,26 13-1 0,0 12 3 0,-1-25-2 0,0 1 0 0,0-1 2 0,1 0-2 0,0 0 0 0,-13 0 2 0,-1-21-3 0,2 9 3 0,-12 12-2 0,12 0 1 0,11-12 0 0,-10 2-1 0,9 10 0 0,0 0 2 0,3 2-2 0,-2-2-2 0,-11-12 5 0,11 24-3 0,-25-23 1 0,27-2-1 0,-2 3 1 0,-11-14-1 0,-1 0 1 0,12 14 0 0,1-26 0 0,23-10-1 0,-12 9 1 0,12 3-1 0,-11 10 1 0,-2-23 0 0,13 23-1 0,-11-10 1 0,-13-3 0 0,13 3-1 0,-13-13 1 0,12-1 0 0,1 1 0 0,-1-24 0 0,0 13 0 0,-11-13 0 0,-13-25-1 0,36-10 0 0,-24-26 1 0,-11 14-1 0,-12 12 0 0,-1-38 3 0,-12 2-2 0,-11 0 0 0,1 0 1 0,-14-13-1 0,-12 0 1 0,14-34-3 0,11-1-23 0,11 12-88 0,-47 83 80 0</inkml:trace>
  <inkml:trace contextRef="#ctx0" brushRef="#br1">18017 9061 83 0,'0'-13'29'0,"24"-10"-6"0,-12 46-3 0,-12 61-2 0,0-13-7 0,0-47-9 0,0 60 8 0,0-37-2 0,0-23-1 0,0-24 1 0,13-58-5 0,-2-15-1 0,12 2-1 0,-10 10-1 0,-1 27 1 0,11 10-2 0,13 24 2 0,0 35-1 0,10 13-1 0,-33 0 2 0,-1-13-1 0,-12-11 1 0,0-24 2 0,36-48-2 0,0-11 0 0,-1 23 0 0,1 13-2 0,-12 23 1 0,-1 11 0 0,25 1 1 0,-24 24-2 0,-12-11 1 0,-12 21-12 0,-12 2-33 0,0-12-50 0,24-36 46 0</inkml:trace>
  <inkml:trace contextRef="#ctx0" brushRef="#br1">18839 9144 11 0,'0'-12'14'0,"-13"-24"41"0,-10 13-12 0,10-2-29 0,-9 2-5 0,10 12-5 0,-24 22 1 0,-1 12 1 0,3 37-3 0,11 1-1 0,10-3-1 0,26-22 2 0,-2-25 0 0,24-34-1 0,13-36 0 0,0 23-2 0,-36 36 0 0,-2 24-1 0,3 11 1 0,10-10 0 0,13-14 1 0,24-47-3 0,0 1 5 0,-1-49-3 0,-11-11-1 0,-24 0 1 0,-12 0 0 0,-12 11 0 0,-12 61 2 0,0 46-2 0,0 61 1 0,0 11 1 0,12 13-4 0,12-14 1 0,-12-10-24 0,0-13-50 0,0-60 15 0</inkml:trace>
  <inkml:trace contextRef="#ctx0" brushRef="#br1">18946 9001 55 0,'-11'-24'22'0,"22"11"-16"0,37 3 7 0,23-1-5 0,48 11-17 0,-23 11-50 0,-62-11 26 0</inkml:trace>
  <inkml:trace contextRef="#ctx0" brushRef="#br1">19422 8930 31 0,'0'0'28'0,"-11"-24"19"0,-14 11-25 0,-22 13-11 0,11 37-8 0,13 22 0 0,23-11-2 0,23 11-1 0,37-36 2 0,-1-23-9 0,14-23-12 0,-14-48 8 0,-12-24 7 0,-23 11 6 0,-12 26 0 0,-12 8-1 0,0 27 4 0,-12 12 5 0,12 11-5 0,-12 23 1 0,0 61 1 0,-1 23-2 0,2 0 2 0,-1-47 2 0,12-37-3 0,23-46-2 0,26-25-5 0,-25 48-2 0,0 24 0 0,-14 23-25 0,26-23-28 0,13-37 7 0,-13-10 80 0,-36 23-1 0,0 0-103 0</inkml:trace>
  <inkml:trace contextRef="#ctx0" brushRef="#br1">17851 13442 45 0,'0'-11'21'0,"12"-14"3"0,23 13-4 0,1-11-11 0,-24-1-2 0,-1 12-4 0,-22-13-1 0,-1-9-1 0,-12 10 0 0,-23 0 3 0,11 12-1 0,0 1-2 0,-11 22 0 0,11 12 0 0,24-23-1 0,-36 48 1 0,1 12-1 0,22-1 1 0,25 0-1 0,25-9 1 0,10-29-1 0,37-8 1 0,-2-47-1 0,-9-16 2 0,-15-9-1 0,-21 13 0 0,-1 21 2 0,-12 25 2 0,-1 36-2 0,2 11-2 0,10-11 0 0,-11 0-10 0,12-11-35 0,24-14-62 0</inkml:trace>
  <inkml:trace contextRef="#ctx0" brushRef="#br1">18266 13347 54 0,'0'0'0'0,"-10"-37"59"0,33 26-31 0,49-1-14 0,22 12-8 0,2 0-4 0,-24 0-1 0,-36-11-11 0,-13-1-26 0,-23 12-19 0,0-12-6 0</inkml:trace>
  <inkml:trace contextRef="#ctx0" brushRef="#br1">18565 13145 20 0,'-24'-36'27'0,"24"11"11"0,0 38-16 0,0 45-1 0,0 15-10 0,0-2-10 0,-24-10-4 0,24-15-34 0,-11 2-55 0</inkml:trace>
  <inkml:trace contextRef="#ctx0" brushRef="#br1">19243 13264 43 0,'-23'-25'27'0,"10"2"1"0,2-1-9 0,-24 24-9 0,-1 0-5 0,-36 36-5 0,1 12 2 0,11-14-1 0,36 3-1 0,24-1 0 0,37-13 0 0,33-11 0 0,-10-12 0 0,0-24 0 0,-14-35-2 0,-10 0 2 0,-11-25-2 0,-1 13 3 0,-12 0-2 0,-12-13 0 0,-12 36 1 0,12 25 1 0,-13-1 2 0,13 11 0 0,-11 26-3 0,-1 34 2 0,12 60 1 0,0 13 0 0,12-1 4 0,-1-36-1 0,2-24 3 0,-1-34-4 0,-12-14 2 0,0-22-5 0,0-2-5 0,-25-11-45 0,14 24-71 0</inkml:trace>
  <inkml:trace contextRef="#ctx0" brushRef="#br1">17254 13846 49 0,'-11'0'9'0,"-12"0"16"0,-13-11 18 0,13-1-16 0,-2 12-15 0,25 0-4 0,-12 0-1 0,24 0 0 0,60 0-4 0,47-24 1 0,83 12-1 0,47-11 0 0,50 23-3 0,69 0 1 0,-105 11-2 0,118-45 3 0,-59 9-2 0,-96 0 2 0,24 14-2 0,-82-12 10 0,-62 23-4 0,-59-12-3 0,-23 12-2 0,-48 0-117 0,1 0 54 0</inkml:trace>
  <inkml:trace contextRef="#ctx0" brushRef="#br1">17696 14145 41 0,'-12'0'14'0,"12"0"4"0,12 0-6 0,0-12-5 0,12-24-1 0,-12 11-2 0,-12 2-2 0,0 0 0 0,-12-2 0 0,1 2 2 0,-26 12 2 0,1 11-3 0,-11 23-1 0,11 25-2 0,-12 23-1 0,24-12 2 0,13 13-2 0,11-48 2 0,35-11 0 0,1-26 1 0,23-35-1 0,13 0 0 0,-35 25 2 0,-14 11 1 0,0 35 2 0,1 14-3 0,-12-3-3 0,-1-9-6 0,2 11-29 0,-13-26-66 0</inkml:trace>
  <inkml:trace contextRef="#ctx0" brushRef="#br1">17885 14145 61 0,'-10'0'22'0,"56"-23"5"0,50-2-11 0,12 25-14 0,-37 0-1 0,-35 0-16 0,-24 0-31 0,-12 0-10 0</inkml:trace>
  <inkml:trace contextRef="#ctx0" brushRef="#br1">18172 13942 50 0,'-24'0'23'0,"1"12"0"0,11 48-13 0,12-2-7 0,12 3-2 0,11-14-10 0,-11 0-32 0,-12-22-18 0</inkml:trace>
  <inkml:trace contextRef="#ctx0" brushRef="#br1">18374 14001 35 0,'13'-71'24'0,"22"24"2"0,-23 35-12 0,-1 71-3 0,-11 25-5 0,0-1-1 0,0-35-2 0,-11-37 1 0,11-34-3 0,11-13-4 0,14 24-4 0,11 36 4 0,11 12 2 0,-35-1 2 0,-24-22 2 0,-35-13 1 0,-1-37-2 0,35 26-11 0,13 11-41 0,0 11-11 0</inkml:trace>
  <inkml:trace contextRef="#ctx0" brushRef="#br1">18732 14109 76 0,'0'-12'7'0,"0"12"-6"0,24-12 16 0,35-12-3 0,24 12-10 0,13 1-2 0,-49-1-9 0,-11 12-34 0,-36-12-32 0</inkml:trace>
  <inkml:trace contextRef="#ctx0" brushRef="#br1">18969 13907 42 0,'0'0'0'0,"-23"0"50"0,12 23-28 0,11 48-11 0,0 0-9 0,0-10-12 0,0-14-49 0,0-34 8 0</inkml:trace>
  <inkml:trace contextRef="#ctx0" brushRef="#br1">19375 13930 98 0,'0'-13'6'0,"0"13"-1"0,-36 0 6 0,-35 61-7 0,23-13 5 0,35-2-6 0,26-9-1 0,35-13-9 0,23-24-25 0,-11-11-27 0,-48 11 22 0</inkml:trace>
  <inkml:trace contextRef="#ctx0" brushRef="#br1">19554 14038 61 0,'0'0'19'0,"11"-12"-2"0,37 0-3 0,0 12-6 0,22 0-8 0,2 0-4 0,-24-24-43 0,-25 12-13 0</inkml:trace>
  <inkml:trace contextRef="#ctx0" brushRef="#br1">19744 13846 57 0,'0'0'21'0,"-24"0"-4"0,-1 50 2 0,15 21-15 0,10 0-12 0,10 0-50 0,-10-58 11 0</inkml:trace>
  <inkml:trace contextRef="#ctx0" brushRef="#br1">20161 14001 60 0,'0'0'0'0,"-36"-23"16"0,12-1 12 0,1 24-15 0,-25 13-4 0,12 21-4 0,-12 3-4 0,25 10 0 0,10-10-1 0,38-26 0 0,22 1-4 0,26-35 1 0,-27-27 0 0,-22-21 3 0,-12-13 1 0,-12 13 4 0,0 24 2 0,0 35 2 0,0 37-3 0,-12 46 0 0,-1 47-5 0,13-10-5 0,0 10-85 0,0-105 40 0</inkml:trace>
  <inkml:trace contextRef="#ctx0" brushRef="#br1">7919 17681 5 0,'-12'0'16'0,"-11"-25"19"0,-2 2-3 0,14 23-22 0,11 23 1 0,24 26-7 0,-1 10-1 0,1 1-2 0,0-25 1 0,0 1-1 0,0-24 4 0,23-37 9 0,61-69 5 0,106-109-7 0,-25 73-10 0,-81 58 7 0,-37 13 0 0,-35 23-2 0,0 0-4 0,-24 25-2 0,-12 34-36 0,0 1-105 0</inkml:trace>
  <inkml:trace contextRef="#ctx0" brushRef="#br1">19565 17848 55 0,'-11'-12'9'0,"-1"-13"30"0,-1-9-5 0,13 21-19 0,0 49-4 0,0 0-9 0,13-1-3 0,22-24 2 0,1 2 3 0,0-26 7 0,10-10 1 0,26-12 1 0,12-25-3 0,0 13-3 0,-25 11 0 0,59-48-7 0,61-46 2 0,12-1 9 0,-60 47-5 0,-72 25 1 0,-23 36-7 0,-23 10 0 0,-13 1 0 0,0 12-16 0,35-12-183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57D200"/>
      <inkml:brushProperty name="antiAliased" value="0"/>
    </inkml:brush>
  </inkml:definitions>
  <inkml:trace contextRef="#ctx0" brushRef="#br0">21935 11882 0 0,'0'-12'7'0,"12"1"15"0,-12-12-1 0,0 23-7 0,0-13-6 0,0 26-2 0,0 21 1 0,-25 14 0 0,14 0-4 0,-1-23-1 0,12-4 0 0,0-8-1 0,23-13 0 0,14 12 0 0,23 0-1 0,11 12 1 0,-11-1-1 0,-37 2 1 0,-23 10 4 0,-47 1 4 0,-1-11-2 0,-1-14-1 0,15-11-3 0,10-11-1 0,0-2-1 0,-1-11-5 0,14 11-60 0,22 2-5 0</inkml:trace>
  <inkml:trace contextRef="#ctx0" brushRef="#br0">21911 11930 79 0,'-23'-36'11'0,"34"-11"1"0,85-1 10 0,23 12-14 0,-23 25-6 0,-62 11-64 0,-34 11-5 0</inkml:trace>
  <inkml:trace contextRef="#ctx0" brushRef="#br0">22602 11799 18 0,'-13'0'14'0,"13"-24"18"0,13 12-7 0,-13 12-16 0,0 36-5 0,-13 24 3 0,-10 11-2 0,10-10-2 0,2-15 0 0,22-21-2 0,-11-25-1 0,36 23 1 0,0-12 0 0,12 2 0 0,-24-37 1 0,0 1-2 0,-11-14 3 0,-13-10-3 0,-13-13 2 0,1 12-2 0,-24-11 1 0,1 23-1 0,-1 13 0 0,12 34-1 0,12 25 1 0,-1 1 0 0,26 9 0 0,23-21 0 0,35-2 0 0,1-23-1 0,23-12 1 0,-11-12-1 0,-25 0 2 0,-23 1 0 0,-24 12 1 0,-24 22 1 0,12 36-3 0,-13 13 0 0,26-12 0 0,10-1 0 0,14-23-2 0,-3-12 3 0,2-24 0 0,12-12 2 0,-24-23-2 0,-24 11 1 0,0 0-1 0,-24-12 2 0,-24 13 0 0,1-1 0 0,11 11 1 0,1 25-1 0,10 13-3 0,-11-1-1 0,13 13-44 0,23-2-65 0</inkml:trace>
  <inkml:trace contextRef="#ctx0" brushRef="#br0">22888 11442 13 0,'0'0'3'0,"-24"-12"11"0,36 0 5 0,24-1 1 0,11 2-6 0,13 11-6 0,0 0-6 0,-13-12-1 0,-35 1-6 0,-1-1-42 0,-11 12 5 0</inkml:trace>
  <inkml:trace contextRef="#ctx0" brushRef="#br0">23066 11287 34 0,'-11'0'14'0,"-13"-12"-6"0,35 24 18 0,2 12-6 0,-2 12-15 0,13-1-3 0,-24 1-18 0,0 1-74 0</inkml:trace>
  <inkml:trace contextRef="#ctx0" brushRef="#br0">23245 11347 15 0,'12'-24'2'0,"25"12"4"0,-14 12 13 0,-12 12-6 0,-11 12-5 0,0 23-3 0,12-11-3 0,12 0-2 0,-1-13 2 0,-10-11-1 0,11-24 1 0,10-22-2 0,2 9 1 0,-11 0-1 0,-1 2 0 0,-24 12 0 0,0-1 0 0,0 12-1 0,0 23 3 0,0 0-3 0,12-10 1 0,-1 11 0 0,13-24 0 0,12 0 1 0,0-12-2 0,-12-13 1 0,-12 2 1 0,-12 12 0 0,-25-1 0 0,2 12 3 0,12 12-2 0,11 11-2 0,0 1 0 0,11 13 0 0,12-3-28 0,-10-22-29 0</inkml:trace>
  <inkml:trace contextRef="#ctx0" brushRef="#br0">23960 11108 49 0,'0'0'0'0,"11"-84"7"0,13 73 7 0,-24 106 17 0,0 131-11 0,-11 96-10 0,34-24 3 0,1-85 6 0,-1-58-13 0,-10-34-4 0,-13-87-4 0,12-68-84 0,-12-3 16 0</inkml:trace>
  <inkml:trace contextRef="#ctx0" brushRef="#br0">24341 11573 50 0,'-12'-24'19'0,"12"24"-17"0,0 0 13 0,-24 11 4 0,0 14-8 0,12 0-9 0,24-4 0 0,24 16-2 0,10-1 0 0,-10 0 1 0,-11-1 11 0,-14-11-3 0,-34 13-4 0,-26-14-1 0,-22-12-56 0,35 1-38 0</inkml:trace>
  <inkml:trace contextRef="#ctx0" brushRef="#br0">24292 11597 99 0,'0'-48'13'0,"71"12"-7"0,14 24-5 0,-38 12-2 0,-23 0-70 0,-12 12 36 0</inkml:trace>
  <inkml:trace contextRef="#ctx0" brushRef="#br0">24744 11610 71 0,'0'0'0'0,"-22"-13"5"0,22 37 15 0,-24 23 0 0,12 13-11 0,12-13-6 0,12 1 1 0,24-24-1 0,-1-12 0 0,1-12 2 0,-25-23-1 0,-11-27-1 0,-11-8 0 0,-25-2-2 0,1 23-1 0,11 27-2 0,-12-1 2 0,24 11 0 0,12 11 0 0,36-1 0 0,23-10 4 0,49-10-1 0,-14-14 0 0,-10 0 4 0,-48 11 1 0,-36 13-1 0,-12 13-5 0,-12 11 0 0,0 10-2 0,12 27-1 0,24-1 1 0,0-26 0 0,24 3-1 0,-12-24 1 0,12-13 1 0,-25-25 1 0,-11-23 0 0,-11-11-1 0,-12-1 0 0,10 37-1 0,26-1 1 0,21 12-2 0,14 0 0 0,0 36 1 0,-1 10 0 0,-11-9 0 0,-13-25 0 0,2-25 4 0,-25-21-3 0,-25 10-1 0,-47 24-66 0,38 12-33 0</inkml:trace>
  <inkml:trace contextRef="#ctx0" brushRef="#br0">25210 11631 38 0,'0'0'15'0,"24"-34"29"0,10 22-25 0,-9 24-8 0,-14 35-2 0,-11 13-2 0,-23-12 2 0,10-37 7 0,13-11-4 0,25-59-9 0,11 11-2 0,-12 23-1 0,-24 25 0 0,-13 13 0 0,2 11 2 0,11-24-1 0,24-24 1 0,-12 11-2 0,-24 38-1 0,-1 11-1 0,38-24-7 0,46-24-49 0,-47-12-39 0</inkml:trace>
  <inkml:trace contextRef="#ctx0" brushRef="#br0">24292 11263 92 0,'-23'0'22'0,"23"-23"11"0,36-1-27 0,35 12-6 0,13 12-38 0,-49 0-66 0</inkml:trace>
  <inkml:trace contextRef="#ctx0" brushRef="#br0">24686 11120 62 0,'0'0'9'0,"0"-35"13"0,12 24 1 0,0 11-11 0,0 23-5 0,0 0-5 0,-2 13 0 0,3 0-1 0,-13-12 0 0,23-11 2 0,-10-13 2 0,23-37-1 0,0 1-3 0,-12 12 2 0,-13-11 2 0,12 23-1 0,-10 12-2 0,-1 23 0 0,-1 14-1 0,14 10-2 0,22-10 1 0,1-26 2 0,11-22 0 0,-11-26 0 0,-12-10 0 0,-24-1 2 0,-36 25-4 0,-12 34 0 0,0 36-1 0,48 0 1 0,36-10 1 0,22-13 3 0,-21-24-5 0,-1 0 3 0,-37 0-19 0,-11 10-87 0,0-10 57 0</inkml:trace>
  <inkml:trace contextRef="#ctx0" brushRef="#br0">24114 12443 0 0,'0'-37'20'0,"0"3"27"0,-47 9-8 0,23 0-18 0,24 25-16 0,11 108 4 0,2 154 2 0,-26 107-6 0,2-47 3 0,11-108 8 0,0-83-11 0,11-72-7 0,-11-71-62 0,0-35-39 0</inkml:trace>
  <inkml:trace contextRef="#ctx0" brushRef="#br0">22292 12728 12 0,'0'-12'18'0,"12"-24"2"0,0 12 3 0,0 0-4 0,0 1-2 0,0 23-5 0,-12-11-5 0,0 22-2 0,0 36-1 0,0 25-2 0,0 11 0 0,0-23-3 0,12-2 2 0,12-45-1 0,11-1 2 0,1-37-1 0,0-9 0 0,0-26 0 0,-1 36 0 0,-12 12 1 0,2 60 4 0,-25 23-2 0,11 1-1 0,-11-37-2 0,0 1-1 0,-11-24-14 0,11-12-31 0,0 0-42 0,0-12 71 0</inkml:trace>
  <inkml:trace contextRef="#ctx0" brushRef="#br0">22924 12740 42 0,'0'0'12'0,"10"-37"11"0,3 26 1 0,-13 22-11 0,0 2-4 0,-23 35-5 0,11-13-1 0,0 1-2 0,12-13-2 0,12 2 1 0,10-2-1 0,3-11 1 0,11 12 0 0,0 0-1 0,-12 0 3 0,-13-1 5 0,-22 1 3 0,-13-11-3 0,-12-2-2 0,0-11-3 0,11 0-2 0,3-11-12 0,10-26-48 0,-12 14-23 0</inkml:trace>
  <inkml:trace contextRef="#ctx0" brushRef="#br0">22934 12740 41 0,'0'0'32'0,"0"-24"-21"0,61 0 4 0,34 24-8 0,36 0 0 0,-24 0-1 0,-48 0 7 0,-34 11-5 0,-25 14-4 0,0 34-4 0,-12 25 1 0,24-26-2 0,47-21 2 0,0-37 2 0,13-37 1 0,-24-34 5 0,-36-47 0 0,-24 58-3 0,-48 49-8 0,-11 22-30 0,35 25-100 0</inkml:trace>
  <inkml:trace contextRef="#ctx0" brushRef="#br0">24531 12514 106 0,'-12'0'10'0,"-36"-12"-9"0,48 12 1 0,-11 23 11 0,-1 0 5 0,-1 14-12 0,2-1-4 0,35 12-2 0,35-1 0 0,1 1 2 0,-24-13 11 0,-13 1 0 0,-35-24-9 0,-24 12-5 0,-47-24-31 0,-24 0-64 0,72 0 41 0</inkml:trace>
  <inkml:trace contextRef="#ctx0" brushRef="#br0">24471 12585 118 0,'-11'-37'35'0,"106"3"-34"0,0 10-1 0,-23 24-13 0,-37 12-66 0,-35 0 20 0</inkml:trace>
  <inkml:trace contextRef="#ctx0" brushRef="#br0">24900 12502 81 0,'-35'-12'35'0,"35"12"-31"0,-24 12 11 0,-1 11-2 0,25 13-8 0,0 1-3 0,13-14-2 0,23 0 0 0,-12 13 2 0,-1-13-1 0,-12 2 3 0,2-13 2 0,-1 12 0 0,-12 11 2 0,-25-10 0 0,-22-14-5 0,0 1-3 0,11-12-19 0,12-36-130 0</inkml:trace>
  <inkml:trace contextRef="#ctx0" brushRef="#br0">24805 12561 112 0,'-25'-24'18'0,"97"1"-21"0,35 11 3 0,-11 12 3 0,-13 12 2 0,-47-1 13 0,-24 1-5 0,-37 12-8 0,2 24-5 0,0-1 2 0,12 13 0 0,22-23 0 0,24-3-1 0,25-22 0 0,-24-12 1 0,11-59 4 0,-23-12 1 0,-12-25 3 0,-12 48 0 0,-12 37-10 0,-59 22-37 0,11 25-114 0</inkml:trace>
  <inkml:trace contextRef="#ctx0" brushRef="#br0">21733 13442 65 0,'-72'0'11'0,"13"-11"-10"0,47-14 8 0,48 2 2 0,11 0-7 0,60-2 0 0,72-23 0 0,142 0-2 0,144 1-3 0,130 10-3 0,36 27 2 0,-47 10 2 0,-120 0 6 0,-166 0-3 0,-143-11 1 0,-96 11-3 0,-59-13 2 0,-12 13-3 0,-11-12-7 0,-49 12-64 0,48 0 46 0</inkml:trace>
  <inkml:trace contextRef="#ctx0" brushRef="#br0">21364 13442 128 0,'0'0'0'0,"-72"-11"-34"0,179-2 10 0,178-45 47 0,168-3-16 0,167 14-8 0,70 23 2 0,-58 12 16 0,-156 12 6 0,-179-11-9 0,-154-2-11 0,-131 1-39 0,-71 0-73 0</inkml:trace>
  <inkml:trace contextRef="#ctx0" brushRef="#br0">21411 11573 82 0,'72'-47'10'0,"11"22"8"0,-72 13-1 0,-34 24-8 0,-72 13-4 0,-25 9-2 0,25-9-1 0,60 0 0 0,22-14-2 0,2 24-1 0,11 1 3 0,11 35-2 0,2 13 4 0,-13 23 0 0,12 12 2 0,-1 12-1 0,1 12-4 0,0 12-2 0,-12-1 3 0,0 25-3 0,0-48 3 0,0 0-2 0,0 0 1 0,0 1-1 0,0-38 0 0,0-33 0 0,12-27 2 0,0-10 0 0,24 12 1 0,23-36-2 0,25-23 0 0,11-14 0 0,-36 24-1 0,-35 13 1 0,-24 0-40 0,-24-21-92 0</inkml:trace>
  <inkml:trace contextRef="#ctx0" brushRef="#br0">19196 11799 1 0,'0'0'0'0,"-12"-36"14"0,-1 1 16 0,13 11-3 0,0 1-6 0,13 34-12 0,-1 60 0 0,12 60-2 0,-12-13-1 0,-1-21-2 0,-11-62-1 0,0-23 2 0,-11-47-2 0,22-13-2 0,14 37-3 0,34 34 1 0,13 25 1 0,-37-1-1 0,-58-10 3 0,-38-26 0 0,-21-22-1 0,46-2-2 0,36 13-33 0,24 24-70 0</inkml:trace>
  <inkml:trace contextRef="#ctx0" brushRef="#br0">19827 12012 19 0,'0'0'11'0,"24"-34"1"0,-12 10 9 0,-12 0-8 0,-12 12-3 0,-12 1-4 0,0-2-1 0,-12 13 0 0,13 0-2 0,-1 47-1 0,-11 3-1 0,11-4 0 0,0-10-1 0,12 12 1 0,12-25-1 0,0-11 1 0,24-35 2 0,22-14-1 0,3-10-2 0,-13 10 1 0,-24 37-1 0,-12 0 2 0,0 25 0 0,11 0-1 0,13-2-1 0,23 1 0 0,14-12 0 0,-14-12 1 0,26 0-1 0,-27-25 0 0,1-9 1 0,-22-16 0 0,-1-21-1 0,-13 0 1 0,13 0-1 0,-24 12 1 0,-13 0-1 0,2 9 1 0,0 29 0 0,-1 21-3 0,-12 46 3 0,11 50-3 0,-10 11 3 0,35 0 0 0,24-36 0 0,-1-12 0 0,12-34 3 0,2-2 2 0,-2-23 2 0,-11-23-4 0,-12-2-3 0,-12-9-22 0,-24 21-65 0,12 1 51 0</inkml:trace>
  <inkml:trace contextRef="#ctx0" brushRef="#br0">19720 12288 51 0,'-71'0'22'0,"23"0"-12"0,-24 0 1 0,13 23-4 0,23 1-2 0,36-12-1 0,12 0 3 0,107-12-3 0,83-12-3 0,49-13 2 0,11 14 0 0,-72-1 0 0,-60 1 0 0,-94-2-2 0,-47 13-1 0,-60 0-15 0,-60 13-37 0,35-2-10 0</inkml:trace>
  <inkml:trace contextRef="#ctx0" brushRef="#br0">19780 12372 23 0,'0'0'0'0,"-167"11"31"0,72 12-13 0,47-23-1 0,36 12-10 0,49-12-1 0,81 0 1 0,85-46 0 0,59 21-1 0,-1 0-4 0,-58 14 0 0,-96 11-1 0,-71 0-4 0,-49 0-16 0,-23 11-76 0</inkml:trace>
  <inkml:trace contextRef="#ctx0" brushRef="#br0">19482 14001 44 0,'0'-11'7'0,"0"-37"21"0,0 120 7 0,-12 36-28 0,0-14-3 0,0-12-4 0,0-21-19 0,24-38-48 0,-12-23 30 0</inkml:trace>
  <inkml:trace contextRef="#ctx0" brushRef="#br0">19601 14122 35 0,'12'-25'21'0,"-12"13"6"0,0 36-10 0,-12 23-9 0,12 13-2 0,12-12 0 0,0-14-3 0,0-9 0 0,0-13-1 0,0-24 1 0,0-23-1 0,10-13-1 0,3-12-1 0,-1 13 0 0,-1 23 0 0,2 12 1 0,-1 37 0 0,-13 21 0 0,25 50 1 0,-25-72-1 0,38-48 0 0,-2-24 0 0,13 0 0 0,-35 36-1 0,-14 24 0 0,-11 36-1 0,12-24 1 0,-1 13 1 0,1-37-3 0,-1 11-28 0,-34-22-72 0</inkml:trace>
  <inkml:trace contextRef="#ctx0" brushRef="#br0">19803 13704 67 0,'0'-24'5'0,"-11"1"-1"0,11 11 0 0,48 47-25 0,-25 1-35 0</inkml:trace>
  <inkml:trace contextRef="#ctx0" brushRef="#br0">20291 13799 25 0,'-11'-12'6'0,"11"0"-4"0,11 1 4 0,-11-1 6 0,13 12 10 0,-13 35-5 0,-13 85-8 0,2-1-5 0,11-12-2 0,11-60 0 0,2-34 3 0,22-61-2 0,26 12-3 0,-14 36-1 0,-12 47 0 0,-24 1 1 0,-57-25 1 0,-26 2 1 0,13-37-1 0,47-1-2 0,24 13-24 0,47 13-31 0,-23-1 29 0</inkml:trace>
  <inkml:trace contextRef="#ctx0" brushRef="#br0">20613 14227 6 0,'72'-23'14'0,"-1"-13"-3"0,-23-10 2 0,-37 21 5 0,-11-11-2 0,-11 24-1 0,-1 1-9 0,-1 11-2 0,-10 0 0 0,-1 11 0 0,0 1-3 0,1 24 1 0,-1 0-2 0,-1 11 1 0,14-11-1 0,11-25 1 0,24-11 0 0,24-34 0 0,-13 21 0 0,-22 26-2 0,-2 10 1 0,25-12 1 0,35-34 0 0,1-36 0 0,-13-14 1 0,-23-45 0 0,-13-13-1 0,-23 72-1 0,-11 82-1 0,-14 97 2 0,2 70 2 0,23-23 0 0,23-72 1 0,-10-59-1 0,-1-24 0 0,-24-84-37 0,12 35-46 0</inkml:trace>
  <inkml:trace contextRef="#ctx0" brushRef="#br0">24054 13680 0 0,'0'0'0'0,"13"-23"12"0,-13-1 16 0,0 11-6 0,0-10-5 0,0 12-3 0,0-2-5 0,0 26-5 0,0 21-2 0,0 3 0 0,-13 34-2 0,-10 13 0 0,10 0 0 0,-10 10-2 0,12 49 1 0,-2 59 1 0,2 71 0 0,-2 49 4 0,13-37 5 0,0-69 0 0,-11-74 1 0,-1-23-2 0,-1-35-3 0,13-48-2 0,0-36 0 0,0-48-46 0,0-12-65 0</inkml:trace>
  <inkml:trace contextRef="#ctx0" brushRef="#br0">22364 13787 1 0,'0'-12'11'0,"24"-35"12"0,-12-1-5 0,11 25 0 0,-23 23-4 0,-13 34-5 0,3 74 1 0,-2 47-3 0,12-37 0 0,0-22-3 0,0-48-2 0,0-24-1 0,0-12-20 0,12-60-46 0,-12 24 26 0</inkml:trace>
  <inkml:trace contextRef="#ctx0" brushRef="#br0">22602 13883 25 0,'12'-37'13'0,"12"14"10"0,-24 23-4 0,-13 60-7 0,2 24-5 0,11-13-2 0,11 0-2 0,14-35-1 0,10-25 0 0,14-11 0 0,-2-47-1 0,-35-13 0 0,-1 1 1 0,-34-14 0 0,-13 15-2 0,-12 34 1 0,12 24-2 0,0 36 1 0,13 10-1 0,35-9 1 0,35-24 0 0,37-26-1 0,-2-24 1 0,3-9 0 0,-27 21 0 0,-58 14 1 0,0 47 1 0,0 35-1 0,25-23-1 0,35-12-1 0,11-36 2 0,-23-36 1 0,-37-37 1 0,-22 2-1 0,-37 24-1 0,12 47-1 0,25 0-5 0,45 36-79 0,-9-36 50 0</inkml:trace>
  <inkml:trace contextRef="#ctx0" brushRef="#br0">24329 13741 51 0,'0'0'12'0,"0"-25"16"0,0 37-4 0,-12 59-6 0,-13 37-7 0,2-14-4 0,10-34-3 0,2-36-4 0,-1-12-13 0,12-24-66 0,0-1 25 0</inkml:trace>
  <inkml:trace contextRef="#ctx0" brushRef="#br0">24471 13835 46 0,'0'-12'22'0,"0"12"-2"0,0 36 0 0,-11 12-12 0,11-1-3 0,11-11-3 0,13-12 0 0,0-12-1 0,1-24 2 0,9-24 0 0,-21-12 0 0,-1 1-1 0,-24-1-1 0,-1 12 0 0,-10 1 0 0,-1 35-2 0,0 11 1 0,1 37-1 0,10 0-1 0,13-2 1 0,36-21 0 0,24-25 2 0,-13-25 1 0,13-21-1 0,-12 10 0 0,-26 13-1 0,-9 10 0 0,-13 26 1 0,0 21 0 0,-13 16 0 0,13-4-3 0,13-10 3 0,10-13 1 0,2-23 0 0,-1-11 0 0,-1-37-1 0,-23 13 1 0,0-13 0 0,-36-36 0 0,25 61-2 0,-1 23-1 0,-12 0-2 0,-1 35 3 0,15 13-2 0,20-12 2 0,26 0 0 0,0-26 0 0,13 3-1 0,9-26 3 0,-9-33 0 0,-14 21-1 0,-11-9 1 0,-12-3-2 0,-12 26 0 0,-12 34 0 0,0 13-1 0,0 12-1 0,0-2 0 0,12 4 1 0,12-16 1 0,12-9 1 0,12-25-1 0,1-12 2 0,-3-24-1 0,-22-35 1 0,-12 10 1 0,-12 27 1 0,-22 21-5 0,-15 26-11 0,1 21-122 0</inkml:trace>
  <inkml:trace contextRef="#ctx0" brushRef="#br0">25246 13859 4 0,'0'0'0'0,"0"0"18"0,0 0-12 0,12-13 2 0,-2 2 6 0,-10 11 6 0,0 0-6 0,-10-12-5 0,10 12-2 0,0 12 6 0,-12-1-7 0,12-11-3 0,-12 25-3 0,12 0 1 0,-12-14 1 0,12 12 1 0,-12 1-1 0,12 12 0 0,0-12-1 0,0-12 0 0,12 0 0 0,0-1 0 0,-12 1 0 0,12-12 3 0,0 0-2 0,-2 0 0 0,3-12 0 0,-1 1-1 0,-1-13 2 0,2 11 3 0,-1 2-4 0,-1-12 1 0,2 10-2 0,-13-11 1 0,12 11 1 0,-12 3 1 0,0-1-1 0,0-14-1 0,0 13 0 0,0-1 2 0,-12 2 0 0,12-1 0 0,-13 1-1 0,2-2-1 0,-1 1-1 0,-12 12 0 0,12 0-2 0,-1 0-12 0,3 36-100 0,10-24 63 0</inkml:trace>
  <inkml:trace contextRef="#ctx0" brushRef="#br0">20208 14978 28 0,'0'0'4'0,"-35"-12"18"0,23 12 2 0,-1-11-7 0,13 11-3 0,13 0-3 0,-1 0-3 0,0 0-2 0,0 0-5 0,35 0 6 0,36 0-3 0,37 0-1 0,46-25-3 0,13 2 2 0,12 11 0 0,-1-12-1 0,24 0 2 0,25-12-2 0,23 1 0 0,-36 11-2 0,12 1 0 0,-12 10 0 0,23-11-1 0,26 1-3 0,-26 12 2 0,2-2 0 0,-36-11 0 0,22 0 1 0,-10 12 2 0,-1-12-1 0,-23 12 1 0,-37 0 2 0,-35-11 0 0,0 23 0 0,-23-11 0 0,-37 11 0 0,-59 0 4 0,-12-13 6 0,0 13-9 0,-12 0-2 0,12 0-4 0,-13 13-135 0</inkml:trace>
  <inkml:trace contextRef="#ctx0" brushRef="#br0">21305 15347 21 0,'0'0'18'0,"0"0"10"0,11-24-2 0,1 12-13 0,-1-11 0 0,2-13-1 0,-13-1-4 0,0 14-3 0,-13 12 0 0,-10 11-4 0,-1 0 0 0,0 11 0 0,0 37 0 0,-11 11-1 0,-1-11 0 0,12 0 1 0,12-12-1 0,12-1 0 0,0-10 0 0,23-38 0 0,26-34 1 0,10-1-1 0,-22 12 1 0,-26 36-1 0,-11 23 1 0,0 26 0 0,12-14-1 0,24-11 1 0,-1-24-1 0,25-37 0 0,-24-34 0 0,-1-11 2 0,1-14-2 0,-12 1 2 0,-12 58-1 0,-1 15-1 0,-11 10-1 0,-23 46 3 0,-13 39-3 0,23-2 2 0,13 1-2 0,25-12 1 0,22-26-1 0,13-9 2 0,-13-37-1 0,1-35 1 0,0-13-1 0,-24-24 1 0,12 2-2 0,-24 10 3 0,-1 48-1 0,-11 12 0 0,-23 83-1 0,-13 37 2 0,24-1-2 0,12-25 2 0,37-45-2 0,-3-37 2 0,2-24-11 0,-12-12-83 0,-12 25 42 0</inkml:trace>
  <inkml:trace contextRef="#ctx0" brushRef="#br0">22435 15240 93 0,'-25'-12'29'0,"3"12"0"0,22-13-19 0,71 13-6 0,12 0-3 0,-11 0-10 0,-1-11-74 0,-59 11 16 0</inkml:trace>
  <inkml:trace contextRef="#ctx0" brushRef="#br0">22840 15110 43 0,'0'0'32'0,"0"-13"-4"0,12 26 5 0,12-2-27 0,-24 12-2 0,12 14-2 0,-12 10-2 0,0-10 0 0,12-14 1 0,12-12 0 0,11-11-1 0,-11-34 0 0,12-16 2 0,-13 4 3 0,1-2 1 0,0 24 0 0,-1 12-3 0,-23 24-3 0,0 24 1 0,0 0-1 0,0 10 0 0,13-9 0 0,23-1 0 0,11-36-1 0,25-12 1 0,-2-24-1 0,-9-12 1 0,10 13-1 0,-47-12 1 0,-24 10 2 0,-24 24-2 0,-23 26 2 0,11 35-3 0,23 0 2 0,26 11-2 0,45-22 2 0,-9-26-1 0,10-11 0 0,-35-11-1 0,0-2 2 0,-12 1-16 0,-12-13-111 0</inkml:trace>
  <inkml:trace contextRef="#ctx0" brushRef="#br0">24341 15050 42 0,'0'0'7'0,"0"-24"21"0,0 0 0 0,-12 24-15 0,-36 24-4 0,-23 23-2 0,11 1-3 0,12-12-2 0,36-1-1 0,24-12 0 0,24 2-1 0,25-25 0 0,-4 0 0 0,28-36 0 0,-2-11 0 0,0-25-5 0,-12-24 0 0,-46 14 0 0,-14 22 4 0,-22 13 1 0,-1 35 0 0,-12 24 1 0,1 83 2 0,-2 36 0 0,1-13-2 0,13-34-1 0,11-13-57 0,0-47-13 0</inkml:trace>
  <inkml:trace contextRef="#ctx0" brushRef="#br0">24852 15060 20 0,'0'0'12'0,"13"-22"17"0,-26-2 3 0,-23 24-17 0,-23 12-4 0,12 35-6 0,11-10-2 0,24 10-2 0,0-23 0 0,48-13 1 0,71-82 2 0,-95 71 1 0,-12 36 1 0,-12 11-2 0,-1-23-3 0,13 0-17 0,13-24-34 0,23-24-33 0</inkml:trace>
  <inkml:trace contextRef="#ctx0" brushRef="#br0">25019 15038 8 0,'0'0'0'0,"60"-24"46"0,-35 12-4 0,-38 12-20 0,-47 24-9 0,24 10-8 0,36 16-4 0,36-16 0 0,-12 14-1 0,-12 0 1 0,-36-23-1 0,-35-14 1 0,34-11-13 0,25-11-17 0,48-26-6 0,12-22 16 0,0 11 24 0,-37 37 23 0,1-2-6 0,0 60-12 0,12 24-6 0,-36-21 0 0,-36-16 0 0,-12-22-15 0,36-12-62 0,24 0 44 0</inkml:trace>
  <inkml:trace contextRef="#ctx0" brushRef="#br0">25329 15240 62 0,'11'0'34'0,"-11"0"-6"0,0 0-72 0,-11 0-28 0</inkml:trace>
  <inkml:trace contextRef="#ctx0" brushRef="#br0">20863 16894 68 0,'0'-11'27'0,"-12"-1"0"0,1 96-6 0,-37 35-12 0,24-48-3 0,1-12 0 0,23-93 8 0,23-50-8 0,24-71-2 0,13-24-1 0,-12 108-1 0,-36 95-2 0,13 71 1 0,-14 36-1 0,1-47-1 0,-1-13-15 0,1-37-57 0,-12-21-14 0</inkml:trace>
  <inkml:trace contextRef="#ctx0" brushRef="#br0">20779 17038 85 0,'0'0'15'0,"-47"-12"17"0,60 12-10 0,70-24-15 0,72-13-13 0,-14-9-86 0,-116 46 49 0</inkml:trace>
  <inkml:trace contextRef="#ctx0" brushRef="#br0">21447 16789 97 0,'0'0'8'0,"0"-25"28"0,-48 37-16 0,-23 59-8 0,11 13-6 0,48-25-6 0,48-11-9 0,24-37-33 0,-13-11-71 0</inkml:trace>
  <inkml:trace contextRef="#ctx0" brushRef="#br0">21768 16789 57 0,'0'0'0'0,"12"-25"58"0,-24 13-19 0,-47 49-21 0,-13 21-6 0,48 14-11 0,48-26-1 0,36-21-18 0,-1-13-61 0,-35-24 11 0</inkml:trace>
  <inkml:trace contextRef="#ctx0" brushRef="#br0">22150 16789 108 0,'0'-13'27'0,"0"13"1"0,35-12-18 0,49 0-14 0,-25 12-60 0,-47 0-24 0</inkml:trace>
  <inkml:trace contextRef="#ctx0" brushRef="#br0">22137 16931 88 0,'-23'12'21'0,"10"23"11"0,62-23-6 0,58-37-20 0,-24-9-6 0,-47 10-51 0,-36 11-54 0</inkml:trace>
  <inkml:trace contextRef="#ctx0" brushRef="#br0">22924 16705 39 0,'0'0'0'0,"0"-12"34"0,0 0-8 0,0 12-8 0,10-13-10 0,3 2-1 0,-1-1-3 0,-1-12-1 0,-11 0-1 0,0 1-1 0,0-1-1 0,-11 12 1 0,-1-13 1 0,-1 2 0 0,-9-1 1 0,10 12-1 0,-12 0 0 0,0 12 0 0,-1 0 1 0,2 12-1 0,0 13 0 0,-13 9-3 0,0 15 2 0,24 10 1 0,0-23-2 0,24-12 0 0,25-24 0 0,22-60 0 0,0 1-3 0,-11 23 2 0,-14 36 5 0,2 48 1 0,-23 46 3 0,-13 2-8 0,-36-13 4 0,1-36 2 0,-13-22-2 0,0-37 0 0,25-1-22 0,11-10-69 0,12 23 14 0</inkml:trace>
  <inkml:trace contextRef="#ctx0" brushRef="#br0">23412 16526 27 0,'0'-24'29'0,"24"12"3"0,-13-12-7 0,-11 12-13 0,11 12-5 0,-11-12-4 0,0 1 0 0,0-1-1 0,-11-12 2 0,0 12 0 0,-13 0-2 0,-1 12-1 0,14 0-1 0,-14 12 1 0,2 0 0 0,0 12-1 0,-13 23 1 0,12-11-1 0,12-12 0 0,12 0 0 0,12-12 1 0,0-12-1 0,25-36 0 0,9 0 1 0,1 25-2 0,-22 22 2 0,-1 49 2 0,-24 35 2 0,-12-12-3 0,-36-22 7 0,-11-27-4 0,23-10-2 0,12-11-2 0,0-38-34 0,24-10-72 0,0 24 70 0</inkml:trace>
  <inkml:trace contextRef="#ctx0" brushRef="#br0">23732 16312 42 0,'0'-12'18'0,"49"-35"2"0,-25 34 7 0,-24 37-14 0,0 36-6 0,-12-26-3 0,24-21 5 0,22-49 6 0,-9-12-4 0,-37 25-7 0,-35 23-8 0,23 12-56 0,12 12-39 0</inkml:trace>
  <inkml:trace contextRef="#ctx0" brushRef="#br0">24210 16121 61 0,'0'0'15'0,"12"-12"13"0,-12 48 0 0,-23 47-9 0,-38 47-11 0,2-9-2 0,11-38-3 0,12-11-3 0,-23-1-34 0,-2-12-64 0,61-47 69 0</inkml:trace>
  <inkml:trace contextRef="#ctx0" brushRef="#br0">24186 16538 24 0,'0'24'45'0,"-48"48"-1"0,24-1-29 0,36-48-1 0,84-58-6 0,-1-37 8 0,-83 35 2 0,-85 37-10 0,-45 37-31 0,106-24-135 0</inkml:trace>
  <inkml:trace contextRef="#ctx0" brushRef="#br0">22804 17346 61 0,'-83'0'15'0,"35"0"-5"0,48 0 5 0,143-34-12 0,143-26 5 0,59 12-7 0,-11 25 0 0,-61-25 6 0,-105 35-3 0,-134 2-1 0,-57 11 2 0,-84 11-4 0,-59 39-6 0,-73 8 3 0,-58 2-2 0,-48-2 4 0,59-21 3 0,118-1-1 0,132-36 4 0,97-12-3 0,141-24-1 0,120 1-2 0,34-13 1 0,-57 1-3 0,-121 34 3 0,-154 1 4 0,-95 12-3 0,-120 25 1 0,-120 22 0 0,-68 11-1 0,34 15 0 0,153-25-2 0,169-48 0 0,129-37 4 0,216-34-4 0,118-13-1 0,-34 37-2 0,-120 12 3 0,-179 23 1 0,-131 12 2 0,-107 12-4 0,-191 47 2 0,37-11-1 0,-120 23 3 0,143-12-2 0,155-46 0 0,154-13-4 0,168-72 3 0,154 1-2 0,0 12 1 0,-83 22-3 0,-143 3 7 0,-120 34-4 0,-71-37-38 0,1 37-66 0</inkml:trace>
  <inkml:trace contextRef="#ctx0" brushRef="#br0">8777 16538 82 0,'0'0'1'0,"0"-25"11"0,0 14 14 0,0-12-6 0,-60 10-13 0,-36-11 0 0,-46-10-5 0,-84-27 1 0,11 1 1 0,-23-11-2 0,-59 12-3 0,-61 23 4 0,-23 24-4 0,11-12 5 0,2 24-1 0,12-12 1 0,-14 24-2 0,-23 48-1 0,12 11 2 0,35 25-2 0,60 11-2 0,71 12 2 0,108 11-3 0,48 96 1 0,82-34-4 0,120 10 1 0,95-12-6 0,-34-59 7 0,152 37-14 0,96-50 3 0,61-47 0 0,35-23 6 0,48-48 4 0,10-59 9 0,-46-25 9 0,-72-10 5 0,-58-50-1 0,-27-46-19 0,-224 11 14 0,-130-36-3 0,-109-34 2 0,-83 11-4 0,-35 59 2 0,11 72-8 0,24 59-3 0,48 60-32 0,71 48-119 0</inkml:trace>
  <inkml:trace contextRef="#ctx0" brushRef="#br0">8610 17062 117 0,'-12'-13'8'0,"-1"-21"-3"0,13 57 8 0,13 36-2 0,23 25-3 0,22-37 1 0,74-59 4 0,130-107-5 0,84-23-3 0,-61 22-3 0,-165 97-4 0,-120 23 4 0,-12 0-37 0,-35 35-119 0</inkml:trace>
  <inkml:trace contextRef="#ctx0" brushRef="#br0">8610 17288 77 0,'-12'-24'20'0,"12"60"0"0,23 35-7 0,73-12 0 0,107-82 4 0,70-84-3 0,13-36-8 0,-107 60-2 0,-96 47-1 0,-83 24 2 0,0 1-75 0,12-2-32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57D200"/>
      <inkml:brushProperty name="antiAliased" value="0"/>
    </inkml:brush>
    <inkml:brush xml:id="br1">
      <inkml:brushProperty name="width" value="0.05292" units="cm"/>
      <inkml:brushProperty name="height" value="0.05292" units="cm"/>
      <inkml:brushProperty name="color" value="#3165BB"/>
      <inkml:brushProperty name="antiAliased" value="0"/>
    </inkml:brush>
  </inkml:definitions>
  <inkml:trace contextRef="#ctx0" brushRef="#br0">5157 3929 18 0,'0'0'0'0,"-13"-23"46"0,2 10-24 0,11 13-9 0,0 0-7 0,11 13 0 0,14 21 4 0,-2 27-2 0,13 10-4 0,-12-11-1 0,12-13 2 0,-1-23-1 0,13-24 0 0,34-60-3 0,15-47 2 0,46-23 1 0,23-14 3 0,-12 25-2 0,-10 35-3 0,-25 2-1 0,-1 22-2 0,-22 13 1 0,-47 23-8 0,-38 24-25 0,-47 47-86 0</inkml:trace>
  <inkml:trace contextRef="#ctx0" brushRef="#br0">4942 4155 59 0,'0'0'0'0,"-13"-35"27"0,2 35-23 0,22 23-2 0,38 25 2 0,-13-12 0 0,-1 11 2 0,1 13-2 0,12-12-1 0,11-13-2 0,13-23 2 0,10-24-2 0,25-47 2 0,25-49-3 0,35-22 2 0,23-13-3 0,1 12 1 0,-12-1 1 0,-36 27 1 0,-25 32 0 0,-34 25 2 0,-60 14 1 0,-12 21 2 0,-12 13-4 0,0 0-3 0,24-12-27 0,11 12-79 0</inkml:trace>
  <inkml:trace contextRef="#ctx0" brushRef="#br0">21673 2477 3 0,'0'-36'11'0,"-12"0"14"0,1 0-4 0,-13 12-9 0,0 13 0 0,-12 34-5 0,-12 49-2 0,1 36-3 0,11-3-1 0,36 3 0 0,12-11 0 0,12-15-1 0,10-46 0 0,15-36 0 0,10-60 1 0,1-35-1 0,-13 35 0 0,-34 36-1 0,-1 36 2 0,-12 36 1 0,11 13-1 0,13-15-1 0,12-10 0 0,0-36 0 0,0 0 0 0,-25-61 1 0,-11 3-1 0,-11-2 0 0,-12 13 1 0,-14 36-1 0,13 22-1 0,0 49 1 0,12-1 0 0,24 0 0 0,24-22 0 0,0-26-1 0,11-35 1 0,1-47-1 0,12 11 0 0,-13 12 1 0,-23 25 0 0,-1 35 0 0,2 23 1 0,-14 1-1 0,2 12 1 0,-2-24 0 0,1-14-1 0,25-10 0 0,10-21 0 0,-12-29 0 0,-11 16 0 0,12-3 0 0,0 3-1 0,-14 9 1 0,-9 25 0 0,-13 36 1 0,0 24 1 0,0-13-1 0,23-10-1 0,-10-16 0 0,23 4-19 0,0-50-21 0,-25-9-9 0</inkml:trace>
  <inkml:trace contextRef="#ctx0" brushRef="#br0">22531 2608 8 0,'-12'-24'10'0,"-12"-23"16"0,24 34-24 0,24 37-47 0</inkml:trace>
  <inkml:trace contextRef="#ctx0" brushRef="#br0">22840 2703 3 0,'0'-11'19'0,"0"-14"-2"0,0 25-15 0,0 0-28 0,0 0 11 0</inkml:trace>
  <inkml:trace contextRef="#ctx0" brushRef="#br0">22852 2679 5 0,'-12'-12'26'0,"-1"12"-8"0,2 0-11 0,11 0 8 0,0-12-2 0,-23-1-5 0,-2 13-4 0,-22 25-2 0,11 34 1 0,12 1-2 0,13-12 0 0,22-14-1 0,37-21 0 0,0-36-1 0,-12-38 1 0,-2-21-1 0,-9-25-1 0,-13 11 3 0,-12 50-1 0,-12 33 1 0,0 47-1 0,-1 75 1 0,13 10 1 0,13-24-2 0,-1-37 1 0,0-45-11 0,12-26-34 0,-12-8 7 0</inkml:trace>
  <inkml:trace contextRef="#ctx0" brushRef="#br0">23294 2703 52 0,'-25'0'4'0,"-11"0"24"0,24 0-15 0,72-11-11 0,10-2-2 0,3 1-32 0,-39 12-22 0</inkml:trace>
  <inkml:trace contextRef="#ctx0" brushRef="#br0">23721 2466 57 0,'0'0'0'0,"-48"0"16"0,14 82 1 0,21 25-13 0,13-12-2 0,13-23-25 0,-13-13-34 0,0-59 42 0</inkml:trace>
  <inkml:trace contextRef="#ctx0" brushRef="#br0">23639 2560 4 0,'-25'-36'18'0,"13"12"9"0,12 24-14 0,24 71-3 0,48 0-7 0,-13-10-3 0,23-1-1 0,-46-37-7 0,-11-35-4 0,11-59 0 0,-25-36 10 0,2 23 3 0,-2 1 17 0,-22 83-3 0,11 48-10 0,-24 59-2 0,24 1-4 0,24-14-29 0,-13-33-19 0</inkml:trace>
  <inkml:trace contextRef="#ctx0" brushRef="#br0">24174 2642 18 0,'0'-11'8'0,"0"-1"11"0,0 60-3 0,-12 11-11 0,24-11-4 0,24-25 0 0,-13-10-1 0,-11-49 2 0,-12-12-1 0,-46 14 0 0,-3 9-1 0,13 25 1 0,24-12-2 0,84-12-1 0,23 1-2 0,-11 23 2 0,-49 47 3 0,-24 13 3 0,-34-37 0 0,0-11-3 0,23-36 0 0,35-23-4 0,12-1 0 0,-22 25 2 0,-14 11 2 0,-11 12 4 0,0 23-2 0,13 0-2 0,-2-10 0 0,-11 24 0 0,0-26-1 0,-11 1 2 0,11-1-2 0,0-22 0 0,11-25-1 0,13-1 0 0,1 3 1 0,-14 34 0 0,-11 0 1 0,12 11 0 0,12 1-1 0,-1-1 0 0,-11-11 0 0,0 13-1 0,0 11 0 0,24-24-3 0,12-12 0 0,-2-13 1 0,3-9 2 0,-37-14 0 0,-1 25 1 0,-11 23 4 0,-11 11 1 0,-50 25 1 0,25-1-4 0,26-12-2 0,33-10-1 0,0-13-1 0,-10 0 1 0,-13 0 0 0,0 0 1 0,23 0 0 0,2 0-1 0,-25-13 0 0,0 26 0 0,0-1 1 0,11-12 0 0,2-12-1 0,22-1-9 0,-12-10 0 0,-10 23-1 0,-13-11 4 0,0-26-8 0,23-10-2 0,-10-24 14 0,-1-13 7 0,-1 13 17 0,-22 34 7 0,11 62-17 0,-25 71-4 0,14 59-3 0,11-25-2 0,47-71-1 0,1-35-1 0,13-59 0 0,-27-13 2 0,-22 23 9 0,-12 25-7 0,11-11-5 0,14 11-54 0,-25 0 15 0</inkml:trace>
  <inkml:trace contextRef="#ctx0" brushRef="#br0">21768 3548 1 0,'36'-36'8'0,"-12"-35"4"0,-24-12 0 0,0-13 3 0,-24 37 3 0,12 23-3 0,0 24-6 0,12 24-6 0,0 70-1 0,0 62 2 0,0 35-1 0,12-12-2 0,0-48 0 0,12-71-1 0,-12-37 2 0,13-59 1 0,-25-59-2 0,0-25-1 0,-25 50 0 0,-11 59-2 0,-12 23 4 0,25 11-2 0,10 25 0 0,13-12-1 0,36 0 1 0,36-14 0 0,11-10 0 0,1-34-1 0,-14-14 0 0,-9-23 0 0,-26 23 1 0,-35 23 1 0,-24 14-1 0,1 22 0 0,-13 39 0 0,12 8 2 0,24-11-1 0,11 3-2 0,38-39 2 0,10-11-2 0,-11-36 1 0,0-12 0 0,-25 12 1 0,1 13-1 0,0 11 0 0,-12 1 0 0,0 11 0 0,0 11 1 0,-12 12-1 0,0 1 1 0,12 0-1 0,0-12 0 0,23-1 0 0,12-22-1 0,2-1 1 0,-27-12 0 0,3 12 0 0,-25 0 1 0,0 12 0 0,0-11-1 0,0-1 0 0,0 24 0 0,0-12 0 0,0 0 0 0,0 11 0 0,0 13 0 0,11 12 0 0,25-25 0 0,0 2 0 0,0-49 0 0,-12 0 0 0,-24 1 1 0,0 11 2 0,-24 12-1 0,24 0-1 0,12 60-61 0,-12-36 12 0</inkml:trace>
  <inkml:trace contextRef="#ctx0" brushRef="#br0">21971 3965 60 0,'-36'0'20'0,"36"0"-2"0,60-12-9 0,82-35-5 0,49-1 0 0,-24 25-4 0,-73-2 2 0,-45 0-2 0,-26 14-15 0,-11 11-29 0,-35 11-9 0</inkml:trace>
  <inkml:trace contextRef="#ctx0" brushRef="#br0">21792 4155 55 0,'-24'0'15'0,"-60"24"-6"0,120-48 5 0,132-23-7 0,45-13-2 0,2 13 0 0,-60 11-2 0,-107 24 2 0,-48-1 4 0,-24 13-11 0,0 13-55 0,12-1-3 0</inkml:trace>
  <inkml:trace contextRef="#ctx0" brushRef="#br0">24090 3381 2 0,'0'0'6'0,"0"-23"15"0,0 11-9 0,0-1 0 0,0 2-2 0,0-1-1 0,0 60 0 0,0 59-2 0,-11 24-3 0,-1-24 0 0,12-48-2 0,0-36 1 0,0-10-15 0,23-49-37 0,-23 13 18 0</inkml:trace>
  <inkml:trace contextRef="#ctx0" brushRef="#br0">24399 3548 6 0,'0'0'1'0,"25"-36"12"0,-25 24 2 0,0-11-1 0,-12 11-2 0,-1 12-1 0,-10 0-3 0,0 0-2 0,-1 12-2 0,0-1-3 0,0 13-1 0,12 12 1 0,-1-12-1 0,2 13 1 0,11-16-1 0,-12 4 0 0,12 0 0 0,12-25 0 0,12-13-1 0,24-11 1 0,-24 1-1 0,-2-1 1 0,3 0 0 0,-14 11 2 0,2 2-1 0,-13-1 1 0,0 12-2 0,0 0 0 0,12 0 1 0,-12 23-1 0,0 2 1 0,0-13-1 0,0 1 0 0,11-2 0 0,14-22 0 0,-1-2 0 0,11 1 0 0,-10-24-1 0,-2 24 1 0,1-12 0 0,-12 24 1 0,-1 0-1 0,1 13 1 0,-12 10-1 0,0 1 0 0,12 0 1 0,-12-11 0 0,0-13-1 0,0-13 1 0,0-24-1 0,24 14 0 0,0-13-1 0,0 36 0 0,-12-12 7 0,-12 12-5 0,12 12-1 0,-2 0 0 0,15-12-1 0,-1 13 1 0,12-13 0 0,-13 0 1 0,-23 0-2 0,48-25 0 0,-25 2 1 0,2 0 0 0,-25-2 0 0,-12 25 0 0,-12 25 1 0,1 21-1 0,-1 13 0 0,11-22 1 0,2-3-1 0,-1-9-1 0,-1-13-40 0,26-12-23 0</inkml:trace>
  <inkml:trace contextRef="#ctx0" brushRef="#br0">25104 3488 22 0,'-13'-11'24'0,"26"-1"-3"0,10-12-15 0,0 0-5 0,1 0 1 0,-37 12 7 0,-33 48 0 0,-26 12-3 0,24 12-2 0,25-13-2 0,46-23-1 0,37-11-1 0,0-2 0 0,-1-35-17 0,-35 12-68 0</inkml:trace>
  <inkml:trace contextRef="#ctx0" brushRef="#br0">24054 4036 46 0,'-23'0'4'0,"-24"12"15"0,47-12-2 0,34-12-12 0,98-34 0 0,71-15-3 0,-1 13-1 0,-47 13 3 0,-49 11-2 0,-46 12-1 0,-13 0 0 0,-11-1-3 0,-23 13-16 0,-13 0-20 0,-24 25-9 0</inkml:trace>
  <inkml:trace contextRef="#ctx0" brushRef="#br0">24162 4095 10 0,'-60'13'12'0,"37"-1"13"0,23-12-18 0,47-12 1 0,72-24 0 0,35-12-2 0,2 1-6 0,11-1 3 0,-37 25-2 0,-59 10 3 0,-58 1 7 0,-13 12-1 0,-13 0-8 0,13 0-11 0,-11 12-45 0,11-12 13 0</inkml:trace>
  <inkml:trace contextRef="#ctx0" brushRef="#br0">21232 2238 2 0,'0'-23'10'0,"0"-25"1"0,12 24-3 0,-12 0 1 0,-23 11 0 0,-38 26-3 0,-9 24 1 0,-14-3 1 0,38-9-5 0,9 10-1 0,13 26 0 0,12-15 0 0,12 2-1 0,24-12 2 0,12 35 1 0,-23 1-1 0,-13 11-2 0,0-12 2 0,0 25 0 0,0-1-2 0,0-24-1 0,0 13 1 0,0 10 1 0,-13 2 1 0,13 0-1 0,0-12-2 0,0 10 2 0,0 1-1 0,0 1 0 0,0-25 1 0,0 0-2 0,0 1 3 0,-12-1-1 0,12 0 0 0,-12-11 1 0,12-12-3 0,0 11 1 0,0-11 0 0,0-12 0 0,24-11 0 0,0-4 0 0,11-8-1 0,25-13 0 0,23 12 1 0,12-12-2 0,13 0 3 0,-13-12-3 0,-1-1 1 0,-22 3 1 0,-35-1 3 0,-26 11 1 0,-22 0-2 0,-2-13-12 0,37-11-68 0,-12 11 35 0</inkml:trace>
  <inkml:trace contextRef="#ctx0" brushRef="#br0">12647 8227 30 0,'0'0'0'0,"-48"-25"25"0,1 15 12 0,-14-1-11 0,14 22-7 0,35-11-5 0,24 0-9 0,48 0 9 0,83 0-7 0,118-11 2 0,61-14-2 0,12 13-1 0,-49 24 0 0,-58-12-3 0,-73 12 1 0,-70-12 0 0,-36 0 0 0,-37 0-3 0,-11-12 0 0,12 12-1 0,-12-12-9 0,-35 12-27 0,-85-13-62 0,97 13 52 0</inkml:trace>
  <inkml:trace contextRef="#ctx0" brushRef="#br0">12540 8311 57 0,'-60'-12'31'0,"-59"-1"-27"0,83 13 20 0,1 0 1 0,35-11-3 0,47 11 6 0,73-12-17 0,94 1-4 0,95-14-3 0,49 13-2 0,-13 12 0 0,-36 0 2 0,-47 12 1 0,-71-12 1 0,-84 0-1 0,-71 0 1 0,-36-12 3 0,0 12-7 0,-13-23-7 0,13 23-184 0</inkml:trace>
  <inkml:trace contextRef="#ctx0" brushRef="#br0">8491 6728 0 0,'0'0'0'0</inkml:trace>
  <inkml:trace contextRef="#ctx0" brushRef="#br0">8549 5370 1 0,'-10'-11'8'0,"10"-2"15"0,-12-11 2 0,-12-12-1 0,12 13-8 0,0 11-9 0,12-12-3 0,0-12 3 0,-12 24-1 0,-12-13-2 0,0 4 0 0,-12-4-2 0,2 0 2 0,-15 2-1 0,2 12-1 0,-25-2 1 0,25 1-3 0,-26-11 2 0,3 11-1 0,-14 12 0 0,-11 0 0 0,-24-11-1 0,12-2 0 0,24 1 1 0,-1 12-1 0,0-12 2 0,1 12-1 0,0 0 0 0,13 0-1 0,-15 0 1 0,2 0-1 0,-1 0 1 0,25 24 0 0,0 12 0 0,-1-13-1 0,12 2 1 0,-11 22-2 0,-1 1 1 0,13-13-1 0,11 1 1 0,0 12 0 0,0-2 0 0,1 4 0 0,-13-4 0 0,12 2 0 0,13 13 0 0,-1-3 0 0,0 2 0 0,12-2 0 0,0 15-1 0,0 9 3 0,12 2-2 0,0 12 0 0,0-13-1 0,12 24 1 0,-12-12-1 0,0 1 0 0,12 23 3 0,0 0-1 0,0 12-1 0,0-12-2 0,0 25 2 0,-12-14 0 0,0 0-1 0,0-9 2 0,0 9-2 0,0 0 3 0,0 12-2 0,-12 2-1 0,0-1 2 0,0-12-1 0,12 0 2 0,0-12-2 0,0 12 0 0,-12 12 1 0,0-36 0 0,0 0 0 0,12 1-3 0,12-13 5 0,0 12-4 0,12-12 3 0,-12 12-1 0,0-12-1 0,10-11 2 0,3 11-2 0,11 0-1 0,12 1 3 0,-14-25-3 0,15-10 2 0,10-15-1 0,1 2-1 0,0 11 2 0,11-11-1 0,-11-12 1 0,-2-13-1 0,14-11 0 0,-1 13 0 0,-10-2 0 0,10 1 0 0,-11-12 0 0,11-24 1 0,-11-1-1 0,-2 2 0 0,14-12-1 0,-12-14 1 0,0-10 0 0,11-1 1 0,1 1-1 0,-13 11 0 0,0 0 0 0,1-10 0 0,0-15 1 0,-13 13-1 0,1 2-2 0,0-15 2 0,11 14-1 0,-23-25 2 0,11 1-1 0,-11 12-2 0,0-1 3 0,-12-1 0 0,-1-21-1 0,13 9 1 0,1 2-1 0,-14 0 0 0,-12 0 1 0,14-24 0 0,-14 12 0 0,1 11-2 0,0 1 3 0,12-2-2 0,-24 2 2 0,0-13-2 0,12 2-1 0,0 11 3 0,-12-2-1 0,0 2-2 0,0-23 2 0,0-1 0 0,12 24-2 0,-12-2 2 0,0 2-2 0,0-11 1 0,0-2 1 0,0 0 0 0,0 1-1 0,0-1 0 0,0 13 0 0,-12-25 0 0,12 12 1 0,0 2 1 0,0 9-4 0,0 2 1 0,0-11 2 0,0 9 1 0,0 15-3 0,0-14 3 0,12 1-5 0,-12-1 5 0,-12-11-3 0,12 0 3 0,0 11-4 0,12 1 4 0,-12 12-3 0,0-37 0 0,-12 13 4 0,12 23-3 0,0-11-1 0,0 11 1 0,0-11-1 0,0-1 3 0,0 12-2 0,-12 13 0 0,12-11-1 0,-24-15 1 0,0 25 0 0,12-23 2 0,1 12-2 0,-14 0 0 0,-9 9 0 0,-15-8-1 0,14 22 2 0,-13 0 0 0,-12 13-1 0,13-13-2 0,-25-1 1 0,1 26 2 0,-1-1-1 0,-11-23 0 0,-13 22 0 0,2-21 1 0,-14 21-1 0,1 13-1 0,-1 13 3 0,1-13-1 0,14 0-1 0,8 11 0 0,2 12 0 0,-12 14 0 0,-2-14 0 0,15 13 0 0,23 0 3 0,-25-1-4 0,13 24 0 0,-1-9 1 0,13 8 0 0,-2 14-1 0,25-1 1 0,2 25 0 0,10-12 0 0,0-2 0 0,-12 25-1 0,13-12 1 0,-2 2 2 0,14 21-3 0,11 1 1 0,0 0-1 0,0-12 1 0,0 0 0 0,0 1-1 0,11 10 2 0,14-10-1 0,-2 10-1 0,-11 3 1 0,0-3 0 0,0 1-1 0,-12 12 1 0,24 0-1 0,-12 0 2 0,0 12-1 0,0-1-1 0,0 2 1 0,-12-14-1 0,10 0 3 0,3 2-3 0,-1-13 0 0,-1 11 1 0,-11-9-1 0,0-3 1 0,0-22-1 0,0 11 2 0,0-13-2 0,13 2 2 0,-1-12-2 0,-1-1 1 0,14-24 0 0,-13 0-1 0,0 12 3 0,35 13-3 0,0-24 0 0,1 1 3 0,0 10-4 0,-1-12 2 0,1-13 0 0,12 4-1 0,-12-3 2 0,11 0-2 0,0 1 0 0,-11-12 2 0,0-13-1 0,-1-11 0 0,1-12 1 0,0 13-2 0,-1-2 1 0,1-11 0 0,12 0 0 0,-2-24-1 0,-9 24 1 0,-2-24-1 0,2 1 1 0,-2-13 0 0,-1-12 1 0,3 25-2 0,9-13 2 0,-9 0-2 0,10-1 1 0,-11 3 0 0,0-3 0 0,-1 3 0 0,-11-14 0 0,24 12-2 0,-1-24 2 0,1 1-1 0,-2-1-1 0,-22 13 2 0,-11-24 1 0,-1-13-1 0,-1-24-2 0,1-34-11 0,0-84-31 0,12-84-68 0</inkml:trace>
  <inkml:trace contextRef="#ctx0" brushRef="#br0">11420 7918 10 0,'0'-13'32'0,"0"2"7"0,0-25-12 0,0 24-13 0,0 0-5 0,23 12-3 0,2 48-2 0,-1 0 0 0,-12 11-2 0,11-22 0 0,13-14 0 0,0-23 2 0,35-48-1 0,13-23-2 0,22-1 3 0,-10-11 3 0,-13 11 0 0,-23 25-1 0,0-1-5 0,-1 12-1 0,-11 13-14 0,-24 11-41 0,-24 24-36 0</inkml:trace>
  <inkml:trace contextRef="#ctx0" brushRef="#br0">11456 8026 70 0,'0'0'3'0,"-13"0"11"0,38 0 4 0,-14 34-3 0,14 14-2 0,-14 12-7 0,1-26-4 0,0-9 0 0,12 11 1 0,12-13 0 0,0-46 3 0,47-25-2 0,48-59-2 0,48-12 1 0,11 1 0 0,-24 10 2 0,-59 36 0 0,-58 26-3 0,-26 21-13 0,13 25-132 0</inkml:trace>
  <inkml:trace contextRef="#ctx0" brushRef="#br0">23888 5489 10 0,'0'0'0'0,"12"-107"24"0,-1 47 1 0,-11 47 4 0,-23 50-12 0,-13 94-5 0,-47 48-6 0,0 10-4 0,-13-45 4 0,49-49-3 0,23-58-1 0,24-62 2 0,24-58-3 0,35-60-2 0,1 13 1 0,-1-2 2 0,1 25-3 0,-24 36 2 0,-1 0 0 0,-12 46 0 0,-23 25-1 0,-11 59 0 0,-48 37 0 0,-25 47 1 0,13 11-2 0,23-34 3 0,1-26-1 0,22-57-1 0,25-26 1 0,0-22-1 0,48-85 1 0,13-11-2 0,9-12 0 0,2 23 2 0,-1 2 0 0,-23 10 1 0,-24 13-2 0,-1 47 1 0,-10 12-1 0,-13 12 0 0,-13 0 0 0,2 0-1 0,11 12-2 0,-12 1-17 0,12-2-42 0,0 1 7 0</inkml:trace>
  <inkml:trace contextRef="#ctx0" brushRef="#br0">23458 6751 15 0,'0'0'0'0,"-34"-12"27"0,34 1-5 0,34-2 0 0,51 13-8 0,45 0-8 0,14 0-2 0,-61 0 5 0,-59 0 1 0,-60 0 2 0,-71 0-11 0,-24 13 3 0,11-2-1 0,48-11 0 0,61 0-3 0,58 0 0 0,37 0-2 0,36-11 3 0,-25-2-1 0,-49 13 0 0,-46 0 3 0,-70 0-2 0,-60 0 2 0,10 13-2 0,25-2 1 0,71-11-1 0,60-11-2 0,71-2 1 0,12 1-2 0,-24 0 2 0,-59 12 0 0,-36 12 0 0,-48-12 2 0,-47 12 1 0,0 1-3 0,34-13 1 0,50 0 0 0,47 0-2 0,71-13 1 0,12-11-1 0,-35 11 0 0,-61 13 0 0,-23 0 3 0,-83 0-1 0,-13 25 1 0,37 0-2 0,47-25 0 0,12 0 0 0,12 0-1 0,0-13-5 0,-36 26-150 0</inkml:trace>
  <inkml:trace contextRef="#ctx0" brushRef="#br0">7514 7310 37 0,'0'0'13'0,"-23"-35"23"0,10 24-17 0,13-2-1 0,0 13-3 0,13 13-4 0,33 21-4 0,15 3-3 0,-15-3-1 0,3 3 0 0,-26-13 1 0,-23-14-1 0,13-10 2 0,23-46 0 0,35-2-4 0,0 0 1 0,13-11 0 0,-1 0 1 0,-35 22 1 0,-24 3-1 0,-13 21-2 0,0-11-2 0,2 36-19 0,10 47-111 0</inkml:trace>
  <inkml:trace contextRef="#ctx0" brushRef="#br0">7931 8788 22 0,'0'0'0'0,"-36"11"19"0,25-22 9 0,11 11 2 0,-12 0-3 0,12 0-12 0,12 0-12 0,-1 11-39 0,1 36-54 0</inkml:trace>
  <inkml:trace contextRef="#ctx0" brushRef="#br0">7693 8977 51 0,'0'0'12'0,"-24"-34"36"0,24 9-17 0,0 13-12 0,-12-1-11 0,12 2-4 0,0-1 0 0,0 12 2 0,-13-11-1 0,13-2-2 0,0-11 1 0,-10-10-3 0,20 21 1 0,-10 1 2 0,0 12-3 0,0 0 0 0,0 48-1 0,13 11 0 0,10 14 0 0,2-27-1 0,-1-21 3 0,-1 9-2 0,-10-21 0 0,-2-13 2 0,25-36 1 0,36-25-1 0,11-21-1 0,24-12 0 0,0 21-2 0,-12 2 1 0,-35 35 2 0,-36 11 3 0,-12 25 0 0,-12-10-3 0,0 10-4 0,0 10-54 0,0 3-53 0</inkml:trace>
  <inkml:trace contextRef="#ctx0" brushRef="#br0">6669 10739 22 0,'-12'0'12'0,"0"-35"12"0,-1 24 8 0,13 22-10 0,0 83-9 0,0 2-1 0,13-12-1 0,-1-25-3 0,0-35-2 0,-12 0-2 0,-12-12-2 0,12-24-1 0,-12-36 1 0,-1 1 0 0,-10-24-2 0,0-13 1 0,-1-12 1 0,12-11-1 0,35 24-1 0,13 35 0 0,12 25-1 0,0 33 1 0,11 40 1 0,-23-3 0 0,-25-23 3 0,-34 10 1 0,-36 16-4 0,-13-4-2 0,47 2-32 0,38 0-62 0,-13-48 51 0</inkml:trace>
  <inkml:trace contextRef="#ctx0" brushRef="#br0">6943 10823 62 0,'0'-36'24'0,"24"24"-20"0,-1 12 14 0,25 48-10 0,-12-2-1 0,-24 4-1 0,-12-3-1 0,-36-12-2 0,0-23 1 0,1-35-1 0,23-48 0 0,35 11-3 0,25 12 0 0,13 12 0 0,21 0-10 0,-22 13-55 0,-38 11 4 0</inkml:trace>
  <inkml:trace contextRef="#ctx0" brushRef="#br0">7348 10798 29 0,'0'0'16'0,"23"13"2"0,1-37 6 0,25 12-17 0,-2-36-5 0,-24 14 4 0,-23-3 3 0,-36 24 2 0,-23 26-3 0,11 35-1 0,25 12-1 0,23-13-4 0,23-10-1 0,13-16-2 0,24-8-16 0,10-1-48 0,-45-37 15 0</inkml:trace>
  <inkml:trace contextRef="#ctx0" brushRef="#br0">7859 10668 52 0,'0'-12'4'0,"0"-35"16"0,0 23 2 0,-36 24-8 0,-11 47-5 0,12 14-1 0,23-15-4 0,48-10-4 0,22-13 1 0,14-10-3 0,0-26-15 0,-14 2-21 0,-45 11-38 0</inkml:trace>
  <inkml:trace contextRef="#ctx0" brushRef="#br0">6693 11394 54 0,'-61'24'6'0,"38"-12"8"0,59-24 5 0,94-47-5 0,109-37-2 0,95 12 0 0,-25 37-8 0,-71 0-1 0,-108 23-4 0,-69 0 3 0,-37 0-1 0,-37 12-9 0,-59 35-51 0,38-10-4 0</inkml:trace>
  <inkml:trace contextRef="#ctx0" brushRef="#br0">6586 11478 86 0,'0'0'0'0,"-84"23"3"0,84-11 5 0,48-24 5 0,119-59-2 0,166-25 4 0,95 12-10 0,-34 13-4 0,-144 24 1 0,-132 0 5 0,-82 23 11 0,-36 0-9 0,0 24-6 0,0 0-2 0,0 12-8 0,0 13-61 0,0-14-18 0</inkml:trace>
  <inkml:trace contextRef="#ctx0" brushRef="#br0">7062 7620 26 0,'-36'-25'-3'0,"36"25"-12"0</inkml:trace>
  <inkml:trace contextRef="#ctx0" brushRef="#br0">12516 10228 86 0,'-119'-24'22'0,"70"11"-17"0,62-10 14 0,106-1-3 0,130 0-7 0,73 1-4 0,-24 12-1 0,-70-14 0 0,-122 25-2 0,-94 12-2 0,-48 1-6 0,-83 8-15 0,-48 4-3 0,1 0-18 0,-24 9-28 0</inkml:trace>
  <inkml:trace contextRef="#ctx0" brushRef="#br0">12623 10251 20 0,'0'0'0'0,"-155"11"46"0,48 14-10 0,58-25-10 0,74 0-15 0,106-12 3 0,143-35-5 0,60 23-5 0,-48 0 1 0,-96 1-3 0,-119 10 1 0,-71 13-1 0,-25 0-11 0,-45 13-24 0,-73-13-44 0,120 0 38 0</inkml:trace>
  <inkml:trace contextRef="#ctx0" brushRef="#br0">11670 9726 30 0,'0'0'19'0,"-12"-21"3"0,12 8-8 0,-11 47 1 0,11 39-2 0,11 9-7 0,25-21 1 0,-24-49 0 0,12-24 1 0,0-49-3 0,23-10-1 0,25 0-1 0,-1 12-1 0,-12 11 0 0,-34 24-9 0,-25 12-25 0,-12 24-43 0,-1 1 46 0</inkml:trace>
  <inkml:trace contextRef="#ctx0" brushRef="#br0">11361 10002 75 0,'0'-25'10'0,"12"50"-10"0,0 34 18 0,-1 24-4 0,13-23-5 0,12-36-1 0,23-36-5 0,48-72 1 0,49-23 3 0,10 24-1 0,-94 47-4 0,-60 24 1 0,-12 12-18 0,0 12-100 0</inkml:trace>
  <inkml:trace contextRef="#ctx0" brushRef="#br0">14671 10216 26 0,'-12'-12'15'0,"-23"-12"13"0,23 12-15 0,0 1 9 0,0-2-10 0,-1 13-7 0,-10 0 2 0,10 0-2 0,2 0-3 0,47 13 1 0,59-13-1 0,96 0-2 0,94-13 3 0,49 1-2 0,-24 12 0 0,-25 0 6 0,-46 12-1 0,-37-12-3 0,-72 0-1 0,-58 0 1 0,-12 0-1 0,-11 0-1 0,-38 0 1 0,-1-12-1 0,-10 0-11 0,-34 12-43 0,-14 0-45 0</inkml:trace>
  <inkml:trace contextRef="#ctx0" brushRef="#br0">14588 10346 49 0,'-72'0'15'0,"1"12"-7"0,47-12 21 0,24-12-11 0,61 1-14 0,92-1 1 0,109-24 3 0,96 0-2 0,59 13-5 0,-14 11-1 0,-80 24 3 0,-109-12 5 0,-95 0 1 0,-95 0-3 0,-24-12 0 0,-12 12-6 0,-12 0-23 0,12 0-90 0</inkml:trace>
  <inkml:trace contextRef="#ctx0" brushRef="#br0">18266 10107 30 0,'-10'0'14'0,"-38"-10"15"0,48 20-11 0,-12 3 11 0,0-1-14 0,24-12-5 0,24 0-2 0,83-25-4 0,83 15-3 0,60-1 0 0,0 11 1 0,-25 0 2 0,-56-13-2 0,-75-11-1 0,-46 24 3 0,-36-13-2 0,-24 2-1 0,-12-1 0 0,-12 12-8 0,0 12-26 0,-13-1-68 0</inkml:trace>
  <inkml:trace contextRef="#ctx0" brushRef="#br0">18363 10191 42 0,'-84'13'6'0,"-11"11"2"0,36-1 25 0,34-23-3 0,25 0-11 0,72-12-12 0,71-11-4 0,71-2-1 0,298-22 2 0,-297 47 1 0,-60 0-2 0,-60 0-2 0,-36 0 2 0,-36 13-3 0,-23-13 1 0,0 0 0 0,13-13-21 0,-1 13-113 0</inkml:trace>
  <inkml:trace contextRef="#ctx0" brushRef="#br0">18208 10262 40 0,'-24'0'11'0,"12"0"-4"0,24 0 12 0,24-11-2 0,59-1-7 0,35-11 2 0,38-2-2 0,9 2-1 0,15 12-4 0,-37 11-1 0,-36-13 1 0,-12 13 0 0,-59-12-3 0,-13 0 0 0,-23-1 0 0,0 3-1 0,0-1 0 0,-12-2-3 0,0 13 3 0,0 13-110 0,0-13 75 0</inkml:trace>
  <inkml:trace contextRef="#ctx0" brushRef="#br1">11313 6715 52 0,'12'-24'21'0,"24"24"-15"0,10 0 0 0,-21 0 15 0,-25 12-3 0,-71-12-8 0,-24-12 0 0,-25-1-4 0,-35 13-3 0,-35 0-2 0,-60 0 1 0,-36 0-1 0,-47-10-1 0,-13 10 4 0,-11 0-4 0,24 0 2 0,22 0-2 0,26 0 0 0,0 10 2 0,59-20-1 0,11-1 1 0,24-2-3 0,25 1 2 0,35 0-1 0,12 12 1 0,-12-13-1 0,12 13 3 0,11 0-2 0,13 13-1 0,0-13 2 0,-12 12 0 0,10-12-1 0,15 12 0 0,-13 1-1 0,11-13 0 0,13-13 1 0,-12 13 2 0,-13 0-8 0,-11 0 9 0,-1 13-5 0,1-13 2 0,1 0-1 0,-26-13 4 0,14 13-7 0,-1 0 5 0,11 13-2 0,-11-13-2 0,0 0 0 0,-1 0-2 0,-10 11-3 0,-1 12 3 0,0 1-3 0,12 0 1 0,24-1 1 0,0 25 3 0,34 0-1 0,2 11 2 0,0 1-1 0,23 1 0 0,11 10 1 0,3 23 4 0,22 13 2 0,12 2 3 0,11-4 0 0,-23-9-3 0,23 11-1 0,2 0-3 0,11-11-1 0,-1 11-1 0,-11-13 1 0,12-10-1 0,0-13 2 0,11-34 2 0,25 10-3 0,-2-10 1 0,26-14 0 0,23 0 2 0,36-11-2 0,24-12 0 0,-12 13 0 0,11-2-1 0,1 1 3 0,23-24 0 0,48 1-1 0,-11 22-2 0,-1 1 1 0,0-12-1 0,-1 0 0 0,38 0-2 0,10-12 3 0,2 1 0 0,-14-2-3 0,13 13 2 0,-25-12 0 0,27 0-1 0,-16-22 2 0,3 9-1 0,-26 0-1 0,2 14 1 0,-25-1 0 0,-11 12-2 0,-13-11 3 0,-12 11-2 0,-11 0 1 0,-13 11-2 0,-23-11 1 0,-11 0-2 0,-13 12 3 0,-12-12 0 0,-36-12 3 0,-11-11-3 0,0-25 4 0,-13-23-3 0,-24-13-1 0,-10-23 1 0,11-12 1 0,-24-24 0 0,12-1-2 0,-1 2 2 0,0 35-1 0,-11 0 0 0,-11 11 0 0,0 25 0 0,-1 12-1 0,0-13-1 0,-24 1 2 0,-12 11-1 0,1 37 1 0,-13-13-2 0,-23 13 1 0,-24 10 0 0,-24-11-1 0,-35 11 2 0,-15 3 1 0,4-1-3 0,-25 11 1 0,-13-13 1 0,-24 1 3 0,2 0-4 0,-2-1-1 0,25 2 1 0,-12-1 1 0,-12 1 2 0,-12-2-5 0,0 13 4 0,0 0-2 0,-1 0 0 0,0 24 0 0,2-12 2 0,-13-1-4 0,-12 14 3 0,24 0 1 0,24-14-2 0,36-11 0 0,-1 0 0 0,1 0-1 0,11 10 1 0,24 15 0 0,23-25 0 0,-11-12 1 0,13 12-2 0,11 12 2 0,12 0-1 0,-12 1 0 0,11 10 0 0,1-12-5 0,-1 14 1 0,37-13 1 0,-1-1 2 0,14 1-2 0,-14 12-1 0,25 13 2 0,11-14 1 0,0 12-1 0,24 12 1 0,12 14-1 0,12 10 0 0,1 0 3 0,-13 13-1 0,11-13 3 0,1 2-3 0,-12-2 0 0,-12 0 0 0,1 24-1 0,-2-1 1 0,1 2-1 0,12-12 0 0,0-13 1 0,12-12-1 0,-12 1 1 0,13 12 0 0,-2-12 0 0,12-1 2 0,2-24-1 0,22 1 0 0,1-11 0 0,13 9-1 0,9-10-1 0,24 0 3 0,50-1 0 0,-37-10-1 0,144-1-2 0,-49 13 1 0,-1 9 1 0,39-22 1 0,44 0-1 0,27 1 1 0,22-13-3 0,-11 0 1 0,-2 0-2 0,27 0 2 0,11 0-5 0,-26-13 6 0,-47 1-1 0,-10 0-1 0,-37-1 2 0,-12-8-2 0,1-4 1 0,-25-11 0 0,-11 13 0 0,-14-2 0 0,-9-10-2 0,11 11 2 0,-13 0 0 0,1 11 0 0,0 13-1 0,-24-23 0 0,-13 23-1 0,-10-11 1 0,11 11 0 0,-37 0 0 0,-22 0 2 0,-12 0-1 0,-11-12 0 0,-15 0 1 0,-11-12 2 0,-10-24-2 0,-1-11-1 0,-1-12 1 0,-22-25 1 0,-25-59-2 0,24-71 4 0,24 12-2 0,-12 72-1 0,0 34 1 0,-12 1-1 0,1-25 0 0,-1 73-1 0,1 47-4 0,-2 49-69 0,1-14 4 0</inkml:trace>
  <inkml:trace contextRef="#ctx0" brushRef="#br1">2061 8108 11 0,'-60'0'28'0,"0"-11"-13"0,24 11 6 0,13 0 4 0,12 0-4 0,11 0-9 0,0 0-3 0,94-13 0 0,84-34 1 0,61 11-9 0,10 11 2 0,-34 2 0 0,-60 23-1 0,-37 0 0 0,-57 0-2 0,-37 0-2 0,-24 0 3 0,-24 0-7 0,-37 0-31 0,-33 23-79 0</inkml:trace>
  <inkml:trace contextRef="#ctx0" brushRef="#br1">1762 8181 44 0,'0'0'0'0,"-83"21"4"0,60-8 16 0,23-13 11 0,0 0-7 0,83-13-11 0,60-8 0 0,71-29-4 0,36 16-4 0,12-3-1 0,-24 14 1 0,-47 12-4 0,-60-2-1 0,-60 1 0 0,-59 12 3 0,-12-12-2 0,-24-1-5 0,-12 13-15 0,-47 13-17 0,-24 24-58 0</inkml:trace>
  <inkml:trace contextRef="#ctx0" brushRef="#br1">1679 8181 35 0,'-71'0'2'0,"0"11"0"0,47-11 27 0,-12 0-5 0,36 0-11 0,24 0-5 0,35 0 0 0,71-11-1 0,85-26 2 0,36 1-1 0,11 0-4 0,-36 13 0 0,-35 0 2 0,-60-2 1 0,-49 13-4 0,-33-1-1 0,-38 13-2 0,-11 0 2 0,0 0-15 0,0 25-120 0</inkml:trace>
  <inkml:trace contextRef="#ctx0" brushRef="#br1">6383 7049 13 0,'0'0'0'0,"-12"-24"40"0,-1 0-30 0,13 11-1 0,13 2 11 0,-13 47 1 0,12 10-16 0,12 4 1 0,-1-16 0 0,-10-21-1 0,-1-13-1 0,11-13 0 0,13-21-4 0,23-26 2 0,25-1 5 0,-2 2 2 0,-33 24-4 0,-13 24-3 0,-24-14-2 0,-12 25-1 0,-12 12-56 0,-1 12-27 0</inkml:trace>
  <inkml:trace contextRef="#ctx0" brushRef="#br1">6205 7180 25 0,'0'0'8'0,"0"-12"1"0,10 0 26 0,3 24-10 0,-1 23-16 0,-1 1 0 0,2 12-2 0,-1-13-3 0,12-11-1 0,0-12 0 0,-1-24-1 0,1 1-1 0,24-26 2 0,-1 3-4 0,1-3-1 0,36-22 2 0,-1 23 1 0,0-12-2 0,-11 23 2 0,-13-9-1 0,-23 22 2 0,-24-13 2 0,-1 14 0 0,-11-1-5 0,-23 35-13 0,-1 2-89 0</inkml:trace>
  <inkml:trace contextRef="#ctx0" brushRef="#br1">11670 7072 60 0,'0'0'0'0,"-23"-34"9"0,23 55 2 0,0 88 20 0,0 45-14 0,0-11-12 0,0-36-4 0,-12-34-4 0,-1-39-21 0,2-57-22 0,-12-49-3 0</inkml:trace>
  <inkml:trace contextRef="#ctx0" brushRef="#br1">11647 7120 14 0,'11'-61'43'0,"13"15"-22"0,24 10-4 0,23 36 4 0,13 36-7 0,-49 23-9 0,-24 1-2 0,-82-24 1 0,-23-13-1 0,34-46-1 0,24 11-2 0,36 12 1 0,36 83 1 0,12 13-1 0,35-12 1 0,-11-38-3 0,-37-21-23 0,1-14-34 0,-36-22 8 0</inkml:trace>
  <inkml:trace contextRef="#ctx0" brushRef="#br1">12039 7358 38 0,'0'11'15'0,"0"2"0"0,36-13-8 0,24-13-3 0,10-34 0 0,-21-11-3 0,-25 8 2 0,-36 27 8 0,-36 12 6 0,1 34-2 0,-1 25-4 0,36-1-5 0,24 1-7 0,36-12 1 0,23-12-24 0,-11-24-73 0</inkml:trace>
  <inkml:trace contextRef="#ctx0" brushRef="#br1">12575 7096 37 0,'0'0'28'0,"-35"13"-9"0,11 21 5 0,-1 26-7 0,14-12-9 0,35-12-7 0,35-13 0 0,25-23-19 0,11-12-36 0,-72 1 9 0</inkml:trace>
  <inkml:trace contextRef="#ctx0" brushRef="#br1">13040 7180 57 0,'-12'0'7'0,"-12"-24"1"0,24 0-8 0,-12 12 1 0,-12 1 11 0,0-2-5 0,1 13-4 0,-13 0-1 0,0 24 3 0,-11 24 3 0,23-2-3 0,0 4-4 0,12-16 0 0,24-22 0 0,24-12 1 0,-12-35-1 0,23-1 1 0,-23 24-1 0,-1 36-3 0,-10 12 2 0,10-13 2 0,25-23 1 0,0-35-2 0,-1-37 2 0,1-11-3 0,-24-12 1 0,0-1-1 0,-24 50 1 0,-12 21-2 0,-12 37 1 0,12 59 3 0,0 26-2 0,48-3-1 0,0-35 1 0,11-11 1 0,13-60 1 0,-13-35-1 0,13-49 0 0,-24-34-2 0,-1 46 0 0,-35 97 0 0,0 81 0 0,12 13 2 0,60-23 1 0,11-38 0 0,0-46-1 0,-36-23 0 0,-22 0-30 0,-25 11-70 0</inkml:trace>
  <inkml:trace contextRef="#ctx0" brushRef="#br1">24948 7821 18 0,'-25'-71'17'0,"-33"24"-13"0,-27 12 1 0,-21 35 4 0,-49 11-1 0,-11 60-5 0,12 37 3 0,57 23 3 0,49 24-6 0,37 24 1 0,82-13-1 0,60-47 0 0,59-60-1 0,37-46 7 0,-13-26 0 0,-71-46-3 0,-12-60-3 0,-59-24 0 0,-36-22 2 0,-36 10 4 0,-48 23-2 0,-35 13-1 0,-25 0-1 0,1 47-6 0,-25 60-4 0,-22 60-19 0,12 59-71 0</inkml:trace>
  <inkml:trace contextRef="#ctx0" brushRef="#br1">23400 9763 8 0,'24'-12'29'0,"-24"-13"-13"0,-48 4 1 0,-11-40-1 0,-25 25-4 0,-36 24-8 0,-10 24 0 0,-13 12-3 0,12 36 1 0,-25 11 1 0,13 24-1 0,25 24 2 0,59 24 0 0,47 12-2 0,71-13 0 0,61-10-2 0,33-25 0 0,51-59 1 0,34-48-2 0,-36-84 1 0,-48-23 2 0,-69-48 1 0,-85-46 0 0,-49-2 1 0,-57 48 3 0,-26 82-4 0,14 63-7 0,-25 70-51 0,82-26-12 0</inkml:trace>
  <inkml:trace contextRef="#ctx0" brushRef="#br1">11300 10538 3 0,'0'0'5'0,"0"-13"10"0,13 1-2 0,-1 0-1 0,-1-1-4 0,-11 3-1 0,0 10-3 0,0 10 2 0,13 15 0 0,-1 11-1 0,0-13-2 0,11 2-1 0,13-25 0 0,11-12-3 0,25-35 3 0,24-13 0 0,-1-1 3 0,12-10 0 0,-36 24-2 0,-11 10-2 0,-37 14-1 0,-10 12-9 0,-1-1-14 0,-12 12-46 0</inkml:trace>
  <inkml:trace contextRef="#ctx0" brushRef="#br1">11361 10643 25 0,'0'0'2'0,"-12"0"5"0,12 0 4 0,12 25 6 0,0 11-8 0,0-1-5 0,-1 13-1 0,13-24-2 0,-1 0-1 0,2-24 1 0,34-37 0 0,25-34-1 0,35-13 2 0,36 2 3 0,-24-1 1 0,-12 35-1 0,-60 12-2 0,-23 25-2 0,-24 11-4 0,-12 0-35 0,-12 23-16 0</inkml:trace>
  <inkml:trace contextRef="#ctx0" brushRef="#br1">22745 10549 18 0,'0'-11'9'0,"-11"-39"-1"0,-2 29-2 0,1-4 13 0,0 25 3 0,12 0-11 0,-12 0 1 0,24 0 1 0,59-25-4 0,61 14-5 0,47 11 0 0,-25 0-2 0,-106 0 1 0,-72 24 2 0,-95-12-2 0,-49 13 1 0,-9 9-1 0,34-22 0 0,59-12-2 0,71 0 1 0,74-25 0 0,82 15-3 0,59-14 0 0,-12 12 0 0,-70 12 4 0,-108 0 3 0,-84 12-2 0,-71 1-1 0,-35 8 1 0,11-8-1 0,35-1-2 0,96-12-1 0,61 0-1 0,94 0 0 0,48-12 0 0,24-1-2 0,-72 13 2 0,-96 0 3 0,-82 13 0 0,-48-1 1 0,-84 13 1 0,36-25-4 0,48 11 1 0,95-22-1 0,71-14 0 0,84 13-1 0,36-11-1 0,0 12-2 0,-72-2 6 0,-178 26-1 0,-72-2 1 0,-12 12 1 0,25-11-3 0,69-12 0 0,61-12 0 0,84-1-1 0,59-8-1 0,12 21 0 0,-61-13 0 0,-81 13 4 0,-49 13-2 0,-48-2 2 0,1-1-2 0,48-10-24 0,35 0-110 0</inkml:trace>
  <inkml:trace contextRef="#ctx0" brushRef="#br1">6811 10025 39 0,'-11'0'18'0,"-37"-12"10"0,35 12-12 0,62-24 5 0,70-11-5 0,84 35-7 0,-1 0-4 0,-36 0 1 0,-82-12 2 0,-84 1-4 0,-84 11-1 0,-59-13-1 0,-23 13 2 0,11 24-3 0,72-24 0 0,83 12 0 0,95-12 1 0,60 0 0 0,24 0-2 0,-2-12-1 0,-70 1 3 0,-94 11 0 0,-120 0 0 0,-83 0 0 0,-50 11 2 0,63-11-3 0,81 0 0 0,109 0-1 0,106 0 0 0,58 0 0 0,27 0-1 0,-61 0 0 0,-96 0 2 0,-83 0-1 0,-95 0 1 0,-47 0 3 0,-1 12-3 0,71 11 0 0,85-23-1 0,118 12 0 0,35-12 0 0,2 0 0 0,-49 0-2 0,-58 0 2 0,-37 13 2 0,-12-26 0 0,-1 13-1 0,14-12-1 0,11 0 0 0,11 1 0 0,2 11 0 0,-1-12 0 0,-12 12-2 0,0 0 1 0,-12 12-16 0,-12 11-52 0,24-11-8 0</inkml:trace>
  <inkml:trace contextRef="#ctx0" brushRef="#br1">2763 17109 17 0,'0'-35'49'0,"0"10"-4"0,0 62-15 0,11 58-15 0,2 48-10 0,-13-37-5 0,0-22-6 0,0-60-13 0,12-11-49 0,-12-63 5 0</inkml:trace>
  <inkml:trace contextRef="#ctx0" brushRef="#br1">2703 17120 52 0,'-23'-46'39'0,"10"34"3"0,49 24-21 0,35 71-11 0,-10 1-3 0,10-1-7 0,-1-36 0 0,-57-35 0 0,35 1-7 0,0-13-12 0,-1-84-16 0,-35-47 19 0,-24 12 19 0,-23 59 30 0,11 48-2 0,12 71-19 0,12 37-8 0,36 11-4 0,-25-13-12 0,25-44-53 0,-12-27-19 0</inkml:trace>
  <inkml:trace contextRef="#ctx0" brushRef="#br1">3418 17275 91 0,'-36'0'27'0,"13"-11"10"0,46 11-29 0,61-12-4 0,47-12-1 0,-13 12 0 0,-22-23-2 0,-13 11 1 0,-24 0-1 0,-46 11 4 0,-26-10-2 0,-23-12-1 0,-10 11-2 0,35 24 1 0,32 11-1 0,40 37 0 0,-25 12-1 0,-36-1 2 0,-61 0-3 0,15-22-47 0,35-13-61 0</inkml:trace>
  <inkml:trace contextRef="#ctx0" brushRef="#br1">4811 16668 95 0,'-25'-23'26'0,"25"-1"6"0,0 0-16 0,13 1-6 0,10-13-1 0,-23 24 1 0,-36 12-6 0,-22 0 2 0,-14 48-4 0,-11 46 1 0,0 38-2 0,59 11 1 0,60-48-2 0,95-36 0 0,71-47 0 0,-23-47 1 0,-72 10 0 0,-71 2 1 0,-24 12 3 0,-12 11-2 0,0-13-2 0,0 26-3 0,0-2-12 0,0 1-18 0,11-1-5 0,-11-11-46 0</inkml:trace>
  <inkml:trace contextRef="#ctx0" brushRef="#br1">3263 18158 48 0,'0'0'19'0,"-12"11"17"0,12 12-24 0,0-10 1 0,12-1 3 0,0-24-2 0,0-12-5 0,-12 1-3 0,0-14-3 0,-12-22-8 0,0 23 9 0,-12 0 0 0,-11 36-4 0,-25 36-3 0,13 24 0 0,-2 35-8 0,13 37 3 0,36 10 1 0,61-24 5 0,46-47 2 0,0-46 1 0,-60-25 2 0,-11-12-1 0,-24-12-45 0,-12 1-60 0</inkml:trace>
  <inkml:trace contextRef="#ctx0" brushRef="#br1">3847 18288 19 0,'-12'0'23'0,"-12"0"17"0,-12 0-15 0,24 0-11 0,12 0-10 0,36-12 3 0,46-24 0 0,27 1 0 0,10-1-2 0,0-25-9 0,-36 39 7 0,-71 22 0 0,-12-12 2 0,-25 0-1 0,-21-13 0 0,10 14-1 0,12 11-2 0,12 11-5 0,48 26 1 0,-13-13 8 0,-10 11-9 0,-26 24-3 0,-21-11-79 0,21-25 24 0</inkml:trace>
  <inkml:trace contextRef="#ctx0" brushRef="#br1">4822 17871 16 0,'0'0'0'0,"0"-23"37"0,0-14 14 0,0 26-27 0,13 59-10 0,-1 47-9 0,-1 24-8 0,-11-73 7 0,0 15-17 0,0-13-39 0,-11-25-26 0</inkml:trace>
  <inkml:trace contextRef="#ctx0" brushRef="#br1">4740 17932 24 0,'0'-13'28'0,"-12"-35"28"0,24 25-22 0,13 23-18 0,21 23-9 0,1 61-2 0,24-25-8 0,1-11-1 0,-12-24 7 0,0-12-1 0,-1-2-15 0,-11-20-24 0,-24-14-12 0,0 0-18 0</inkml:trace>
  <inkml:trace contextRef="#ctx0" brushRef="#br1">5252 17693 14 0,'-12'-12'16'0,"12"-60"26"0,0 37 2 0,0 23-19 0,12 72-12 0,0 70-8 0,-12 0-2 0,12-22-3 0,0-61 4 0,0-10-2 0,-12-37 0 0,0 12-10 0,-12-24-50 0,0 12-45 0</inkml:trace>
  <inkml:trace contextRef="#ctx0" brushRef="#br1">2406 18765 14 0,'0'0'28'0,"-12"23"6"0,0 25-17 0,12-14-3 0,-12-21 0 0,0-36-5 0,-12-49-2 0,1-47-3 0,-2-11 5 0,-11 9-2 0,25 39-2 0,11 22-4 0,11 47-5 0,25 63-5 0,12 55 3 0,12 39 4 0,11-12 4 0,-23-38-2 0,-24-34 6 0,-12-60-2 0,-48-36 0 0,-12-11-7 0,-35 10 2 0,-13 14 3 0,13 23-5 0,23 12 4 0,24-12-2 0,25 0 1 0,47-48 0 0,35-11 2 0,12-12 4 0,13 11 0 0,-13 12-4 0,-35 24 0 0,-24 12-4 0,-36 24-5 0,-48 83 0 0,-35 47 7 0,11 26 6 0,48-49-9 0,25-48-1 0,11-48-30 0,0-23-86 0</inkml:trace>
  <inkml:trace contextRef="#ctx0" brushRef="#br1">6085 17777 26 0,'-11'0'30'0,"-50"0"9"0,27 0-4 0,21-13-27 0,49 1-4 0,47-23-2 0,47-13 1 0,-9 12-6 0,-63 25-33 0,-45 11-43 0,-13 0 55 0</inkml:trace>
  <inkml:trace contextRef="#ctx0" brushRef="#br1">6002 17882 51 0,'-23'13'9'0,"-14"-1"21"0,61-24-18 0,84-35-6 0,58-1-2 0,-23 12 2 0,-96 24 3 0,-47 12-25 0,0 12-90 0</inkml:trace>
  <inkml:trace contextRef="#ctx0" brushRef="#br1">6752 17430 10 0,'0'-11'5'0,"0"-25"30"0,0 12 2 0,0 24-14 0,12 60-11 0,12 35-10 0,12-35 13 0,0 22-15 0,-25-21 2 0,2-14-1 0,-13-23 2 0,0-24 3 0,-13-48-3 0,-11-11 2 0,1 0-1 0,-13-37-13 0,23 25 13 0,13 23-1 0,0 0 1 0,25 13-2 0,-1-1 2 0,23 12-2 0,0 1 0 0,-11-2-1 0,0 13-1 0,0 12-19 0,-12 0-17 0,-12 12-36 0,-12 0 31 0</inkml:trace>
  <inkml:trace contextRef="#ctx0" brushRef="#br1">6907 17467 26 0,'0'0'0'0,"-36"11"36"0,36 1-5 0,13-12-23 0,57-23-3 0,2-25-10 0,1 25-52 0,-52 10 18 0</inkml:trace>
  <inkml:trace contextRef="#ctx0" brushRef="#br1">7348 17216 43 0,'0'0'13'0,"0"0"32"0,-13 59-23 0,13 37-16 0,0 0-8 0,-11-37 3 0,11-11-38 0,0-25-48 0</inkml:trace>
  <inkml:trace contextRef="#ctx0" brushRef="#br1">7276 17275 43 0,'0'0'0'0,"-13"-34"45"0,13 21-6 0,13 13-28 0,35 47-2 0,-1 2-8 0,26-2-1 0,-26 1-4 0,-1-24-14 0,3-12-31 0,-13-12-21 0</inkml:trace>
  <inkml:trace contextRef="#ctx0" brushRef="#br1">7705 17038 38 0,'-25'-12'63'0,"14"48"-26"0,11 72-24 0,11-3-8 0,-11-21-7 0,13-13-42 0,-13-34-43 0</inkml:trace>
  <inkml:trace contextRef="#ctx0" brushRef="#br1">5895 16621 91 0,'-12'-12'14'0,"12"0"11"0,48-11-21 0,59-13-3 0,-12 0-38 0,-71 24-52 0</inkml:trace>
  <inkml:trace contextRef="#ctx0" brushRef="#br1">5883 16728 36 0,'-49'24'45'0,"27"0"-1"0,33-24-31 0,61-24-8 0,46-35-20 0,38-13-58 0,-132 60 34 0</inkml:trace>
  <inkml:trace contextRef="#ctx0" brushRef="#br1">6539 16347 67 0,'-13'-12'30'0,"1"12"15"0,12 73-27 0,12 21-12 0,24 1-4 0,-12-35 3 0,-12-49-1 0,-12-22 0 0,0-49-3 0,-12-11 0 0,-1-1 1 0,-10 13 0 0,-1-49 2 0,12 37-5 0,48 24 1 0,12 23-1 0,-14 24 2 0,27-13 0 0,-15 13-32 0,3 0-71 0,-49 13 60 0</inkml:trace>
  <inkml:trace contextRef="#ctx0" brushRef="#br1">6539 16419 45 0,'-13'12'32'0,"37"-12"-7"0,58-36-20 0,50-12-3 0,-25-12-1 0,-35 1 9 0,-48 24 22 0,-24 35-16 0,23 35-9 0,1 37-4 0,0-1-2 0,-12-23 0 0,-12-36 1 0,0-24 5 0,-12-72-3 0,0-35-3 0,36 12-2 0,36 59 0 0,-14 37 0 0,-21 70 0 0,-25-11 3 0,-71 11-3 0,-13 12-102 0,72-58 43 0</inkml:trace>
  <inkml:trace contextRef="#ctx0" brushRef="#br1">1619 18192 27 0,'-23'0'1'0,"-26"13"-2"0,3-1 7 0,34 11 0 0,60-23 4 0,94-48 9 0,240-94-9 0,70-1 13 0,60 0-8 0,274-120-16 0,-156 74 7 0,2 47-7 0,-48 21-3 0,-36 27 0 0,-84-14 1 0,-59 37 4 0,-60 11 1 0,-107 1 1 0,-59 23-3 0,-60-1 3 0,-24 3 2 0,-35-14 1 0,-36 25 2 0,-1 10-5 0,13 60-3 0,24 133 0 0,11 117-3 0,13 13-2 0,-1-109 5 0,-12-46 0 0,-23 13-7 0,-24-60 0 0,-37-50-30 0,-10-34-36 0</inkml:trace>
  <inkml:trace contextRef="#ctx0" brushRef="#br1">1583 18181 47 0,'0'0'0'0,"13"48"3"0,47 82-4 0,35 109-7 0,36 23-10 0,-48-97-4 0</inkml:trace>
  <inkml:trace contextRef="#ctx0" brushRef="#br1">8646 17966 8 0,'0'-11'5'0,"11"-12"4"0,13 10 11 0,-13 1-1 0,-11 0-6 0,-11 12-1 0,-60 0-7 0,-48 37-8 0,-107 34-10 0,-108 12 3 0,37 0 6 0,-168 36-8 0,-178 72 9 0,-83 70 1 0,-25 1-35 0,656-239 37 0</inkml:trace>
  <inkml:trace contextRef="#ctx0" brushRef="#br1">12683 9274 43 0,'0'0'0'0,"0"-47"15"0,23 23 9 0,0 1-2 0,2 23-11 0,-1 35-2 0,-12 13-1 0,-12-12-3 0,24 0-2 0,-13-26-1 0,13-10 2 0,12-21 0 0,23-29-3 0,37-9 2 0,-1 0-2 0,-23 11 2 0,-26 25-3 0,-21 11-8 0,-14 12-14 0,2-12-79 0</inkml:trace>
  <inkml:trace contextRef="#ctx0" brushRef="#br1">12647 9418 21 0,'-12'0'4'0,"12"0"10"0,0 24 9 0,24-12-9 0,-12 23-3 0,10-24-2 0,-9 2-5 0,-1-13 0 0,12 0-2 0,-1 0-1 0,14-36 0 0,33 1 0 0,14-12 0 0,11-13-1 0,1 24-1 0,-13-12 5 0,-11 12 5 0,-1 13-6 0,1 0-2 0,-1 10 4 0,-47 13-1 0,-24 0-2 0,0 0-6 0,12 13-96 0</inkml:trace>
  <inkml:trace contextRef="#ctx0" brushRef="#br1">2930 16657 40 0,'0'0'0'0,"-12"-12"17"0,0-12 1 0,12 24 2 0,0 24-3 0,12 24 1 0,0-2-8 0,0 15-4 0,-12-14-3 0,0-11-2 0,0-12 0 0,0-24 0 0,0 0 1 0,12-13 0 0,-24-10 0 0,0-13-1 0,0-10 1 0,12-27-2 0,-12 25 0 0,12 1 1 0,0-36 1 0,12 47-1 0,24 24 1 0,-1-12-1 0,-12 12 0 0,-10 0 0 0,23 12-18 0,-12 0-37 0,-1 0-29 0</inkml:trace>
  <inkml:trace contextRef="#ctx0" brushRef="#br1">2989 16681 53 0,'-23'0'29'0,"-1"12"-8"0,24-24-6 0,70-12-12 0,3-12 8 0,-14 12-3 0,-59 11-5 0,0 38-19 0,0-13-94 0</inkml:trace>
  <inkml:trace contextRef="#ctx0" brushRef="#br1">3679 16538 45 0,'-23'0'25'0,"-1"0"0"0,24 0-16 0,0 0-7 0,36-12 4 0,11-12 1 0,37 1 2 0,11-25-2 0,-11 25-2 0,-38 10-1 0,-33 1-3 0,-1 0 0 0,-1 12-4 0,-11 0-23 0,13 0-46 0,-13 0 40 0</inkml:trace>
  <inkml:trace contextRef="#ctx0" brushRef="#br1">3917 16276 48 0,'-11'-12'21'0,"-1"12"5"0,12 0-17 0,23 0-4 0,13 0 2 0,-11 12 0 0,21-1-2 0,3 2-1 0,-26 11 1 0,-23-1 4 0,-11 1-4 0,-14 13-3 0,-11-3-2 0,14-10-14 0,22 0-34 0,0-24-27 0</inkml:trace>
  <inkml:trace contextRef="#ctx0" brushRef="#br1">4298 16264 38 0,'13'-36'14'0,"23"1"19"0,-24 35-9 0,-12 60-1 0,0 11-14 0,0 13-7 0,12-38-4 0,-12-10-44 0,12-36-27 0</inkml:trace>
  <inkml:trace contextRef="#ctx0" brushRef="#br1">4311 16193 22 0,'0'0'5'0,"0"-12"28"0,12 12 0 0,0 35-10 0,24 2-10 0,11-14-10 0,1-12-2 0,-1 2-2 0,-10-13-17 0,-14-13-29 0,1-21-13 0</inkml:trace>
  <inkml:trace contextRef="#ctx0" brushRef="#br1">4597 16121 21 0,'-13'-36'34'0,"13"12"9"0,-11 36-16 0,-1 36-18 0,12 12-8 0,12-1-2 0,12-23-30 0,-12 0-56 0</inkml:trace>
  <inkml:trace contextRef="#ctx0" brushRef="#br1">4811 16109 64 0,'-12'-24'26'0,"-1"24"-8"0,3 36-4 0,10 0-7 0,0 0-3 0,10-13-2 0,3 14-1 0,-13-26 0 0,0-11 2 0,0-24-1 0,-13-13-1 0,-8 15 0 0,8-27 0 0,1-10 0 0,0 13 1 0,24 21 2 0,13 0-1 0,9 2-1 0,2 23-2 0,-13 0 0 0,2 0-3 0,-13 0-47 0,-12 12-29 0</inkml:trace>
  <inkml:trace contextRef="#ctx0" brushRef="#br1">4776 16169 71 0,'0'0'0'0,"-48"24"23"0,72-24-10 0,46-12-12 0,15-12-1 0,-74 24 3 0,-22 0-2 0,-25 0-96 0</inkml:trace>
  <inkml:trace contextRef="#ctx0" brushRef="#br1">23269 10335 1 0,'0'0'0'0,"0"-12"15"0,0 12 0 0,0-11-11 0,12 11 4 0,-12 11-1 0,13-11-2 0,-2 12-1 0,1 11-3 0,11 2 0 0,-12-14 0 0,-11-11 0 0,13 0 0 0,-1 0 0 0,12-11-1 0,23-26 1 0,0 3-1 0,-11-3 1 0,-11 24 0 0,-2 2 1 0,-11-1-1 0,0 1-4 0,0 11-21 0,-12 11-20 0</inkml:trace>
  <inkml:trace contextRef="#ctx0" brushRef="#br1">23340 10467 2 0,'0'0'1'0,"0"0"12"0,11 0 0 0,-11 0-5 0,13 21 1 0,-13 4-3 0,0-25-3 0,23 12 0 0,14-24-1 0,22-23-1 0,13-1-1 0,-25 0 4 0,-23 13-2 0,-24 23 0 0,13 0-50 0,-13 0 28 0</inkml:trace>
  <inkml:trace contextRef="#ctx0" brushRef="#br1">24317 8799 6 0,'0'0'11'0,"0"-24"19"0,0 0-12 0,0 11-5 0,12 13-2 0,-12 0-2 0,12 37-3 0,0-1-4 0,-12-13-1 0,10-11 1 0,15-12 0 0,11-35 0 0,11-13-1 0,1 0-1 0,0 13 1 0,-1-1 2 0,-11 12 0 0,-24 0-2 0,0 24 0 0,0 0-13 0,-24 12-45 0,12 0 14 0</inkml:trace>
  <inkml:trace contextRef="#ctx0" brushRef="#br1">24233 8918 22 0,'-11'0'22'0,"11"12"-4"0,11 1-5 0,1-2-4 0,12-1-4 0,-1-10 0 0,2 0 0 0,11-10-1 0,23-38-1 0,24-24-2 0,0 13-1 0,-23 22 1 0,-36 14 1 0,-24 23 0 0,0 0-49 0,0 0 3 0</inkml:trace>
  <inkml:trace contextRef="#ctx0" brushRef="#br1">1370 15514 44 0,'-25'-12'31'0,"25"12"0"0,0 0 8 0,36 0-26 0,12 0-4 0,24 0-4 0,10 0-2 0,25 12 0 0,1-12-1 0,35 11-1 0,-13-11-1 0,13 13-1 0,25-13 0 0,-1 0 2 0,-13 0-2 0,-22 0 1 0,-13-13 0 0,-12 2-1 0,-13 11 1 0,-10 0-1 0,-23-12 2 0,-2 1-1 0,0-14 1 0,13 0 0 0,-37 3-1 0,1 10 1 0,-25-25 1 0,-11 3-1 0,0-14 0 0,0 0-1 0,-23 12 1 0,-13-11-1 0,-23 11 0 0,-2-12 0 0,-21 25 0 0,-25-1 1 0,-12 0 2 0,-24 24-2 0,11-24 1 0,-11 12-1 0,1 1 1 0,-25-14 1 0,1 25-1 0,11 12 1 0,23 1 0 0,-11 10-1 0,25 1 0 0,-13 0-1 0,24 23 0 0,35 1 0 0,25 23 0 0,34 13-1 0,50-1-1 0,58-23 1 0,71-13-2 0,1-11 1 0,-1-24-28 0,-70-12-120 0</inkml:trace>
  <inkml:trace contextRef="#ctx0" brushRef="#br1">4002 15323 13 0,'0'0'0'0,"0"0"16"0,-12-12 26 0,0 12-9 0,12 0-15 0,0 0-8 0,35 0-2 0,61 0-2 0,34-12-1 0,36 12-2 0,38 12-2 0,-14 0-1 0,12-12 1 0,1-12 0 0,-25 12-1 0,-58-12 0 0,-37 24 2 0,-23-12 2 0,-12 0-4 0,-1 0 2 0,-23 0-2 0,-12-12 0 0,0 12-29 0,-36 12-85 0</inkml:trace>
  <inkml:trace contextRef="#ctx0" brushRef="#br1">5525 15133 29 0,'0'0'25'0,"-11"-23"11"0,22 10-8 0,2 13-10 0,34 13-4 0,-11 21-9 0,13 3-4 0,-3-3-1 0,-10 27 2 0,-36-26 2 0,0-10 6 0,-48 9-5 0,1 3 1 0,-1-3-5 0,24 3-20 0,-11 10-126 0</inkml:trace>
  <inkml:trace contextRef="#ctx0" brushRef="#br1">6478 14658 6 0,'-12'0'15'0,"1"-25"6"0,-1 25 1 0,-1-25-7 0,2 14-3 0,11-12-6 0,36-2-3 0,-1 2-2 0,14 23-2 0,-2 11 2 0,-1 26-1 0,-9 10 1 0,-25 1 0 0,-12-13 0 0,-12 13 0 0,-25 0-2 0,-9-1 2 0,10-10 0 0,12-3-1 0,0-10 2 0,12 0 0 0,0-12 1 0,12-12-1 0,12 0-2 0,37-12 0 0,10 1 0 0,0-2 1 0,-11 13-1 0,-24 0 1 0,-14 0-1 0,3 0 0 0,-1-12-2 0,-12 12-19 0,11 12-37 0,-11-12 29 0</inkml:trace>
  <inkml:trace contextRef="#ctx0" brushRef="#br1">6990 14608 40 0,'0'-11'24'0,"-11"-1"7"0,11 60-18 0,0 23-6 0,0 1-4 0,11-25-2 0,13-23 2 0,-24-12-1 0,0 0 1 0,0-24-1 0,-12 0-1 0,0-35 0 0,1-1 2 0,-1 0-2 0,12-11-1 0,-13-1 1 0,13-11 0 0,0 23-1 0,13 24 0 0,34 12 0 0,1 24-1 0,-11 49 0 0,-26-3 1 0,-22-11 2 0,-26-10 0 0,-23-13-1 0,12-1-9 0,37 14-48 0,11-26-5 0</inkml:trace>
  <inkml:trace contextRef="#ctx0" brushRef="#br1">7288 14585 52 0,'0'0'0'0,"0"-11"25"0,0 34 1 0,0 49-18 0,0-1-3 0,0-23-3 0,0-25 1 0,-12-11 0 0,12-24 0 0,-13-11-2 0,13-25 1 0,-11 0-1 0,11-36 0 0,0 2-1 0,11 22-1 0,14 13 1 0,11 35-1 0,-12 35-1 0,11 25 2 0,-47 0 0 0,-35-25 0 0,-1-11 1 0,35-12-1 0,38 0-1 0,22 60 0 0,13 23 0 0,-11-24 0 0,-38-22 1 0,25-26-15 0,-1-11-50 0,-35 0 30 0</inkml:trace>
  <inkml:trace contextRef="#ctx0" brushRef="#br1">6573 15157 56 0,'0'0'5'0,"13"12"6"0,70-37 5 0,108-34-9 0,69-12-1 0,-32 23-4 0,-85 12 3 0,-84 13 5 0,-23 23-5 0,-24 0-25 0,-12 23-65 0</inkml:trace>
  <inkml:trace contextRef="#ctx0" brushRef="#br1">6775 15431 53 0,'0'0'0'0,"-11"-12"33"0,11 34-5 0,24 51-18 0,-1-2-7 0,-10-23-1 0,-13-35 4 0,-13-26-1 0,-23-47 0 0,13-11-3 0,23-24 0 0,12-1-2 0,24 25 0 0,24 59 1 0,11 12-2 0,-35 48 0 0,-60-1 2 0,-59-11 0 0,-2 0-2 0,62 0-44 0,23-13-42 0</inkml:trace>
  <inkml:trace contextRef="#ctx0" brushRef="#br1">7110 15431 44 0,'0'-12'30'0,"0"-24"7"0,23 23-20 0,25-10-11 0,23 12-4 0,1-14-2 0,-25 13-16 0,-23 1-58 0,-24-1 40 0</inkml:trace>
  <inkml:trace contextRef="#ctx0" brushRef="#br1">7299 15133 60 0,'0'0'0'0,"-36"48"40"0,14 11-18 0,22 12-18 0,35 1-13 0,-12-1-69 0,-23-59 47 0</inkml:trace>
  <inkml:trace contextRef="#ctx0" brushRef="#br1">7491 15311 47 0,'0'0'25'0,"0"36"3"0,12 0-9 0,-1 0-13 0,-11-14-3 0,0-22 1 0,-11-22-1 0,-1-27-1 0,-1-22-1 0,26-24 0 0,22 24 0 0,1 35-1 0,12 36-1 0,-24 47 0 0,-48-10 1 0,-49-14 1 0,27-23 0 0,33-23 0 0,85 34-2 0,35 85-1 0,12-1 1 0,-36-24 0 0,-58-47 1 0,-14-36-5 0,1-35-111 0</inkml:trace>
  <inkml:trace contextRef="#ctx0" brushRef="#br1">8110 14859 65 0,'0'0'0'0,"-36"-12"18"0,36-1-1 0,60-10-14 0,59 0-2 0,0 23-15 0,-72 0-73 0</inkml:trace>
  <inkml:trace contextRef="#ctx0" brushRef="#br1">8134 15002 47 0,'0'0'0'0,"-60"36"26"0,72-24 0 0,59-36-19 0,72-36-4 0,24 1-13 0,-60 23-61 0</inkml:trace>
  <inkml:trace contextRef="#ctx0" brushRef="#br1">8920 14608 65 0,'-24'-11'6'0,"12"35"14"0,0 84-7 0,36 22-10 0,0-11-5 0,-12-37 3 0,-12-45-24 0,11-74-37 0,-11 27 40 0</inkml:trace>
  <inkml:trace contextRef="#ctx0" brushRef="#br1">8872 14823 16 0,'0'0'0'0,"-24"-12"32"0,24 12-10 0,36 23-8 0,46-23-8 0,15-23-5 0,-26-36 2 0,-24-14-1 0,-47 15 4 0,0 34 2 0,-11 35-3 0,11 73 1 0,11 24-2 0,13-13-4 0,-11-12-7 0,10-47-55 0,1-36 9 0</inkml:trace>
  <inkml:trace contextRef="#ctx0" brushRef="#br1">9432 14692 74 0,'-12'0'16'0,"12"37"6"0,0 34-11 0,0 13-6 0,24-26-2 0,-24-34-1 0,0-24 3 0,0-48-2 0,-12-23-1 0,0-13-1 0,0 13 0 0,12-13-1 0,24 37 1 0,-12 23-1 0,-2 48 0 0,26 60 2 0,-11 0-1 0,11-13 1 0,-1-48 0 0,1-35 3 0,0-83-3 0,11-24-1 0,-35 71 0 0,12 60-2 0,-12 48 1 0,0 23-1 0,12-11 1 0,-12-25-5 0,-1-36-36 0,25-34-35 0,-36 12 45 0</inkml:trace>
  <inkml:trace contextRef="#ctx0" brushRef="#br1">10099 14264 45 0,'0'-24'34'0,"-13"48"-11"0,-59 119-9 0,36 47-5 0,36-24-6 0,72-34-3 0,12-61 1 0,11-71-27 0,-59-24-58 0</inkml:trace>
  <inkml:trace contextRef="#ctx0" brushRef="#br1">10384 14549 62 0,'-12'0'5'0,"-22"-23"22"0,21 58-10 0,1 49-10 0,24 0 1 0,1-37-1 0,-13-47 3 0,0-47 0 0,-13-49-7 0,13-59-1 0,34 36-2 0,27 71 0 0,-13 72-2 0,-25 23 0 0,-34 13 5 0,-61-36-1 0,2 0-1 0,33 12-35 0,49 12-73 0</inkml:trace>
  <inkml:trace contextRef="#ctx0" brushRef="#br1">10658 14658 66 0,'-12'0'28'0,"12"58"-2"0,-12 14-5 0,0-1-16 0,-11 0-7 0,11-23-36 0,12-48-61 0</inkml:trace>
  <inkml:trace contextRef="#ctx0" brushRef="#br1">10813 14526 76 0,'0'11'22'0,"24"26"-3"0,-12 22-12 0,-12-13-4 0,0-21 0 0,-12-37 2 0,0-72-2 0,0-21-2 0,12-16 0 0,12 27-1 0,24 58-1 0,11 36-1 0,0 59 1 0,-47 12 1 0,-59-34 2 0,0-37 1 0,47-24 2 0,36 24-4 0,59 71-1 0,0 12 0 0,-11-24-2 0,-36-34-23 0,-25-50-29 0,-11 2 1 0</inkml:trace>
  <inkml:trace contextRef="#ctx0" brushRef="#br1">11194 14061 34 0,'49'36'27'0,"57"144"-4"0,-23 57-10 0,-72-35-5 0,-118-34-6 0,-11-74-16 0,70-70-74 0</inkml:trace>
  <inkml:trace contextRef="#ctx0" brushRef="#br1">11527 14716 70 0,'-48'-12'38'0,"12"12"-63"0,25 12-50 0</inkml:trace>
  <inkml:trace contextRef="#ctx0" brushRef="#br1">12409 12598 56 0,'-36'-61'30'0,"36"38"-18"0,11 11 9 0,2 12-1 0,-1 23-12 0,-12 50-3 0,0-15-1 0,0-22-1 0,23-12-1 0,13-24 0 0,36-60 0 0,71-48 0 0,46-10-2 0,3 10 2 0,-85 49 3 0,-71 36 2 0,-36 23-2 0,0 0-4 0,0 11-29 0,10 13-80 0</inkml:trace>
  <inkml:trace contextRef="#ctx0" brushRef="#br1">16124 12121 69 0,'-83'-25'26'0,"-13"25"-9"0,-11 0 5 0,60 0-8 0,94-11-3 0,190-1-7 0,122-12-2 0,10 12 1 0,-36 0 1 0,-83-1 0 0,-130 3 1 0,-109 10-1 0,-11 0-3 0,-24 10-15 0,0 27-100 0</inkml:trace>
  <inkml:trace contextRef="#ctx0" brushRef="#br1">12693 14168 25 0,'-46'-12'28'0,"22"1"0"0,12 11-4 0,0 0-10 0,12 0-1 0,0 0-3 0,0 11-5 0,36 1 0 0,94-12-1 0,97-12-3 0,83 12-2 0,-1 0 2 0,-59 0 0 0,-59 0 1 0,-85 12 2 0,-70-12 0 0,-36 0 2 0,0 0-4 0,-11 0-2 0,-14 25-98 0,14-14 47 0</inkml:trace>
  <inkml:trace contextRef="#ctx0" brushRef="#br1">12504 16061 18 0,'0'0'0'0,"-13"-11"15"0,-10-1 17 0,12 1-6 0,-2-2-8 0,13 13-5 0,-12 0-2 0,12-12 3 0,0 12-9 0,25 0-2 0,93-12-2 0,168-12-1 0,95 1 1 0,-25 23 0 0,-93 0 0 0,-120 0-1 0,-107 0 2 0,-36 0 4 0,0 0-4 0,-12 11-10 0,-24 25-119 0</inkml:trace>
  <inkml:trace contextRef="#ctx0" brushRef="#br1">12420 17727 4 0,'-11'0'3'0,"-14"0"7"0,-11 13 3 0,36-13-11 0,-46 12 11 0,22 0 1 0,12 1-1 0,0-2-5 0,12-11-3 0,24 12-1 0,59-24 0 0,143-24 1 0,108 1 0 0,11 35-2 0,-47 0 0 0,-121 10-1 0,-105 3 2 0,-59-13-2 0,-13-13-54 0,0 13 7 0</inkml:trace>
  <inkml:trace contextRef="#ctx0" brushRef="#br1">11980 14453 66 0,'0'-23'5'0,"0"-25"-1"0,143-23-8 0,-36 24-52 0</inkml:trace>
  <inkml:trace contextRef="#ctx0" brushRef="#br1">11956 16419 79 0,'-12'-24'4'0,"71"-47"-4"0,132-72-70 0</inkml:trace>
  <inkml:trace contextRef="#ctx0" brushRef="#br1">11754 17907 95 0,'-60'-48'6'0,"36"-11"-13"0,203-36-76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2549 6048 1 0,'-24'-11'22'0,"12"-1"-3"0,12 12-3 0,36 46 0 0,-12 38-5 0,-13 0-3 0,-11-1-2 0,0-35-2 0,-11-24-2 0,11-24 2 0,-12-36-3 0,0-25 0 0,-24 3 0 0,24-2 0 0,12-23-1 0,12-13 0 0,24 25-1 0,-12 37 1 0,-2 34 0 0,-9 34 1 0,35 26-1 0,-12-12 0 0,-1-1 1 0,-11-23-1 0,-12-11 0 0,-1-13 1 0,-11-50 0 0,13-21-1 0,10 12 0 0,13 13-1 0,0 33 1 0,12 26 0 0,-12 33 1 0,-13 2 0 0,0 0-1 0,-23-1 0 0,0 1-12 0,13-1-29 0,-13-34-16 0</inkml:trace>
  <inkml:trace contextRef="#ctx0" brushRef="#br0">3263 5619 29 0,'-24'-34'22'0,"24"45"-15"0,24 37 13 0,-12 59-8 0,24 12-3 0,-24-36-4 0,12-23 1 0,-24-25-1 0,-13-12 1 0,2-10-3 0,-12-13-2 0,10-13-6 0,1-10-84 0</inkml:trace>
  <inkml:trace contextRef="#ctx0" brushRef="#br0">2168 10835 74 0,'-12'13'3'0,"12"33"8"0,12 26 7 0,0-1-9 0,-12-23-2 0,12-1-2 0,-12-34-2 0,0-2 0 0,0-35 0 0,11-34-1 0,-22 8-2 0,-1 4 1 0,12-26-1 0,-12 1 1 0,24 0 1 0,11 23 1 0,1 36-4 0,-1 35 2 0,2 48-1 0,-1 0 4 0,-1-10-2 0,1-25 2 0,-24-12-5 0,12-24 5 0,0-48-3 0,24-46-1 0,35 10 0 0,-11 24 0 0,-24 60 1 0,-25 35-1 0,13 24 2 0,-24 2 0 0,12-14-2 0,-24 13-2 0,12-2-27 0,12-33-34 0,-1-25-1 0</inkml:trace>
  <inkml:trace contextRef="#ctx0" brushRef="#br0">2823 10727 43 0,'0'-23'21'0,"23"-13"-5"0,25 0 11 0,-12 47-19 0,-12 26-1 0,11 10-2 0,-35 13 0 0,0 12-1 0,-35-1 0 0,11-23-1 0,0-13-1 0,24-11 0 0,60-37 0 0,47-33-2 0,-12 21-1 0,-24 2 1 0,-59 12 1 0,-24-2-2 0,-36 49-43 0,25 0-53 0</inkml:trace>
  <inkml:trace contextRef="#ctx0" brushRef="#br0">2431 13967 53 0,'-37'-50'10'0,"37"40"14"0,12 33-5 0,13 61-4 0,-14-1-8 0,-1 0 1 0,-10-23-3 0,0-23-2 0,0-26 1 0,0-59-1 0,-10-12-1 0,-1-11-3 0,-2-24 3 0,1-12 0 0,0 23-2 0,0 48 0 0,36 24-2 0,22 60 2 0,-10 25 1 0,1-2-2 0,-1-12 1 0,-13-24 0 0,1-11-3 0,-1-48 6 0,13-47-2 0,-11-2-2 0,-2 15 1 0,2-2 1 0,9 36-2 0,-9 48 2 0,-1 48-2 0,-12 11 2 0,-1-11-2 0,1-26-7 0,0-9-40 0,0-24-35 0</inkml:trace>
  <inkml:trace contextRef="#ctx0" brushRef="#br0">2989 13741 39 0,'0'-13'14'0,"0"-11"15"0,0 11-13 0,23-10-3 0,2 0 0 0,23 11-6 0,11 12-2 0,-12 24-2 0,-22 10 1 0,-25 3-2 0,-25 10-1 0,-22-10 2 0,22-26-2 0,25 1-1 0,49-1-1 0,22 39 1 0,-10 8 0 0,-50-11 0 0,-59 1 3 0,-35-25 5 0,35-10 5 0,13-13-4 0,23 0-6 0,12 0-54 0,12 0-57 0</inkml:trace>
  <inkml:trace contextRef="#ctx0" brushRef="#br0">15636 4371 9 0,'-49'-25'13'0,"3"37"-11"0,-26 22 0 0,-35-9 1 0,12 11 4 0,0 0 1 0,-1-1-2 0,13-12-1 0,47 2 1 0,24-25-1 0,12 12-1 0,12 1 0 0,0 33-1 0,-12 13-2 0,-12 2 0 0,-12 10 0 0,0 0-1 0,12 13 2 0,-24 10 0 0,13 38-2 0,-1-1 0 0,0 0 1 0,12 11-1 0,12 25 1 0,0 13 0 0,-12-14-1 0,12-11 0 0,0-1 2 0,12 37-2 0,-12-1 2 0,0-24-3 0,-12 2 1 0,-11-37 1 0,-2-12 0 0,2-12-2 0,10 0 2 0,2-24-1 0,-1-11 0 0,12-1 1 0,-13 1 0 0,13-37-2 0,13-12 3 0,10-10-3 0,2-1 1 0,11 0 0 0,11 1 2 0,1-2-2 0,-12-11 1 0,11-11 0 0,-11-2 0 0,-12 13-1 0,-36 0-3 0,0 0-84 0</inkml:trace>
  <inkml:trace contextRef="#ctx0" brushRef="#br0">16338 3084 6 0,'-23'-11'18'0,"11"-2"-10"0,12 13 0 0,-13-12 21 0,2 0-16 0,22 12-9 0,48-13 1 0,48 13-2 0,38 13 0 0,-3 11-1 0,-12-11 0 0,2-26 1 0,-37 1 3 0,-47 0 4 0,-35-1-3 0,-2 13-7 0,-11 37-6 0,36 10-86 0</inkml:trace>
  <inkml:trace contextRef="#ctx0" brushRef="#br0">18041 3036 35 0,'-59'-36'20'0,"59"36"-14"0,23 0-7 0,38 12 2 0,45-12 0 0,24 11 1 0,2-22 2 0,35-1-1 0,0-11 0 0,-13-2-2 0,-46 14 3 0,-37-1 1 0,-59 12 1 0,-24 0 1 0,-12 23-21 0,12 2-51 0</inkml:trace>
  <inkml:trace contextRef="#ctx0" brushRef="#br0">20006 3036 16 0,'-107'-24'22'0,"35"12"-14"0,37 12-7 0,23 0-1 0,24 0 1 0,36 0 6 0,35 0-2 0,36 0-2 0,36 0-2 0,-1 12 0 0,-12-12-1 0,-35-12 0 0,-58 1 10 0,-26-1 2 0,-23 12-1 0,-11 0-7 0,-1 0-3 0,-1 0-4 0,13 12-72 0</inkml:trace>
  <inkml:trace contextRef="#ctx0" brushRef="#br0">20721 3286 18 0,'0'0'0'0,"0"-83"25"0,0 11-15 0,0 14 12 0,-24 8 5 0,24 39-8 0,0 22-16 0,11 73 0 0,2 48-1 0,-13-1 0 0,-13-24 0 0,-10-48 2 0,10-36 0 0,2-46 0 0,11-36-4 0,36 23-1 0,35 49-2 0,1 33-1 0,-25 2 3 0,-47 0 0 0,-59-1 4 0,-13-35 2 0,1 0-3 0,47-24-7 0,35-23-62 0,2 24 2 0</inkml:trace>
  <inkml:trace contextRef="#ctx0" brushRef="#br0">21328 3559 72 0,'0'0'0'0,"-12"-34"11"0,12 9-10 0,0-10 0 0,0-1 5 0,0 11 5 0,-11 2-6 0,-2 12-3 0,1 11-3 0,-12 0 4 0,0 11 1 0,-12 1-1 0,13 36-2 0,-13-12-1 0,1-1 0 0,11-11 2 0,-1 12-2 0,25 1 0 0,13-16 0 0,11 4 0 0,10-25 1 0,2-35-1 0,0-13 0 0,12 24 0 0,-24 12 1 0,0 12-1 0,0 23 0 0,-12 14 0 0,-1-13-1 0,25-14 2 0,0 3-1 0,0-26 0 0,12-8-1 0,11-52 1 0,-23-9-1 0,11-26 1 0,-23-23-1 0,-1 12 1 0,-10 12-1 0,-26 47 1 0,2 36 0 0,-1 37-2 0,1 46 3 0,-2 60-1 0,13 24 0 0,24-24 1 0,24-36-1 0,-12-36 0 0,23-23-1 0,13-24-15 0,11-35-75 0</inkml:trace>
  <inkml:trace contextRef="#ctx0" brushRef="#br0">22304 3417 31 0,'0'0'9'0,"-12"-13"1"0,24 2-8 0,24-24-2 0,-24-13 8 0,-24 12 2 0,0 1-7 0,0 11 0 0,-12 12-2 0,-11 12 0 0,-1 36 3 0,-24 24-1 0,25-1-1 0,-1-13-1 0,11-9-1 0,14-13 1 0,11-12-1 0,0-12 2 0,36-12-1 0,11-12-2 0,1-24 1 0,-12 13 0 0,0 10 0 0,-13 2 4 0,-11 12 1 0,0 22-5 0,0 1 2 0,0 24-2 0,0 10 1 0,-12-9-1 0,24-13 0 0,0-12 1 0,23-12-1 0,0-23-1 0,13-27 1 0,0-8-1 0,-1 11-1 0,-11 34 2 0,-36 13 3 0,12 24-3 0,-24 24 3 0,-11-13-3 0,-2 1 2 0,13-36-1 0,13-12 2 0,21-35-3 0,14-1-2 0,-12 25 1 0,0 23 1 0,0 23 1 0,-26 13 1 0,-10 10-4 0,-10-9-16 0,-2-13-31 0,0-24 10 0</inkml:trace>
  <inkml:trace contextRef="#ctx0" brushRef="#br0">23066 3249 9 0,'0'0'0'0,"72"-46"42"0,-48 21-24 0,-12 14-8 0,-24 35 5 0,-24 0-13 0,0 23-1 0,12 1 0 0,13-12-1 0,11-1-2 0,47 1-5 0,25-36 1 0,11 0 2 0,11-36 3 0,2-12 0 0,0 1 0 0,-49 10 2 0,-23 27 3 0,-24-1-2 0,-36 11-1 0,-23 11 0 0,11 24 0 0,13 1-1 0,23 0 0 0,35-12-2 0,49-13-4 0,23 1-7 0,0-12 0 0,25-23 6 0,-13-14 6 0,0 3 6 0,-24-3 2 0,-59 14-4 0,-48-1 4 0,-23 12 2 0,-25 24-4 0,-11 12-4 0,34 36-2 0,26-13 1 0,23-23-2 0,59-13 2 0,25-34-4 0,0-25 0 0,-13-47 3 0,-47-1 2 0,-12-46 5 0,-12 23 13 0,0 95-7 0,-12 71-11 0,-12 84-1 0,-12 35-1 0,12-34 2 0,1-25-18 0,-1-59-68 0</inkml:trace>
  <inkml:trace contextRef="#ctx0" brushRef="#br0">21066 3929 103 0,'-119'0'3'0,"-36"11"-1"0,119 2 0 0,95-26-2 0,132-10 8 0,142-13-3 0,96 13-2 0,47 0-5 0,14-2 1 0,-27 0 3 0,-34 2-2 0,-95 12 4 0,-95 11-3 0,-121 0 2 0,-106 0-3 0,-85 0-8 0,-57-12-28 0,-25-13-41 0</inkml:trace>
  <inkml:trace contextRef="#ctx0" brushRef="#br0">20661 4061 56 0,'-61'-25'51'0,"51"13"-49"0,105 12-2 0,83-34 1 0,83-3 8 0,74 13-5 0,58 24-3 0,24-12-3 0,11 1 1 0,13-26-3 0,-60 3 0 0,-71 9 2 0,-96 13 7 0,-83-1 4 0,-95 2 4 0,-36-1 1 0,-24 12-11 0,-24 0-1 0,-23 0-2 0,35 0-22 0,23 12-87 0</inkml:trace>
  <inkml:trace contextRef="#ctx0" brushRef="#br0">21256 14503 15 0,'0'-96'18'0,"0"48"7"0,0 48-11 0,12 119 5 0,-12 48-12 0,0-12-3 0,0-37-2 0,-24-70 0 0,24-59 8 0,12-60-7 0,37-13-3 0,10 72-1 0,0 71-1 0,-23 12 2 0,-48-11 0 0,-60-12 4 0,-23-48-3 0,24-12 0 0,83-36-41 0,35 24-32 0</inkml:trace>
  <inkml:trace contextRef="#ctx0" brushRef="#br0">21518 14871 16 0,'12'0'17'0,"12"13"5"0,35-38-6 0,1-11-9 0,-13-24-4 0,-22 1-1 0,-25 24 3 0,-25 35 0 0,-34 23-2 0,11 48-1 0,25 0 0 0,35-10-1 0,23-1-1 0,12-37-1 0,25-23-12 0,12-48-36 0,-59 13 11 0</inkml:trace>
  <inkml:trace contextRef="#ctx0" brushRef="#br0">22029 14704 2 0,'0'0'4'0,"13"-25"31"0,-13 4-7 0,-23 21-18 0,-25 34-5 0,24 14-2 0,12-12-3 0,60-12 0 0,-2 23 0 0,-21-10 0 0,-37 9 2 0,-23-21 2 0,-13-25-3 0,36-13-9 0,24-45-71 0</inkml:trace>
  <inkml:trace contextRef="#ctx0" brushRef="#br0">22233 14298 27 0,'0'0'23'0,"0"84"-7"0,0 60-2 0,0-25-11 0,11-12-2 0,-11-25-25 0,-11-57-31 0</inkml:trace>
  <inkml:trace contextRef="#ctx0" brushRef="#br0">22161 14704 21 0,'0'-25'9'0,"49"4"-6"0,45-16-1 0,2 13 0 0,-25 24-39 0</inkml:trace>
  <inkml:trace contextRef="#ctx0" brushRef="#br0">20911 15550 129 0,'-132'23'6'0,"109"-11"-6"0,130-35 10 0,190-48 6 0,133-1-10 0,45-11-3 0,-176 23-2 0,-168 49 0 0,-95-14 2 0,-85 25-13 0,-81 36-50 0,22-1-29 0</inkml:trace>
  <inkml:trace contextRef="#ctx0" brushRef="#br0">20804 15788 115 0,'-107'24'10'0,"-156"36"5"0,263-37-10 0,215-71 1 0,260-71 1 0,157 0 1 0,-60 24 2 0,-179 59 4 0,-250 12-4 0,-143 11 3 0,-60-9-11 0,24 10-32 0,25 0-114 0</inkml:trace>
  <inkml:trace contextRef="#ctx0" brushRef="#br0">20161 4691 5 0,'0'-12'25'0,"-13"1"7"0,13-2-15 0,0 1-4 0,0 0-1 0,0 12 0 0,0 24-2 0,-11 0-4 0,11 12-2 0,11 12-1 0,2-13 0 0,-1 1-1 0,12-24 0 0,-2-1-1 0,3-22 1 0,11-12-1 0,35-37 0 0,48-24-2 0,1 13-1 0,-13 10 2 0,-25 15 1 0,-33 10-1 0,-14 24 3 0,-11 1-1 0,-24-2 1 0,0 13 0 0,0 0-1 0,0 0-1 0,0 13-135 0</inkml:trace>
  <inkml:trace contextRef="#ctx0" brushRef="#br0">20851 9382 9 0,'0'0'6'0,"0"-12"12"0,0 0 2 0,0-1-6 0,0 13-3 0,0 25 5 0,12 23-10 0,0 0 0 0,0-1-3 0,12 13 0 0,-12-12 0 0,12-14-1 0,-11-9 1 0,-2 0-1 0,1-14 1 0,22-11 1 0,15-48-1 0,34-12-1 0,24-35-2 0,12 24 0 0,-23 11 0 0,-26 23 3 0,-21 16 1 0,-26-4-1 0,-10 0 1 0,-2 25-2 0,-11 0 0 0,0-11 0 0,0 11-6 0,0-12-34 0,13 12-46 0</inkml:trace>
  <inkml:trace contextRef="#ctx0" brushRef="#br0">18458 12121 28 0,'-24'-36'28'0,"12"13"-10"0,1 10 7 0,-2 1-8 0,13 0-4 0,-11-1-6 0,22 13-5 0,72-10 0 0,85 10 2 0,22 10-1 0,-11 3 1 0,-96-1-1 0,-71-12 0 0,-24-12-18 0,-12-11-93 0</inkml:trace>
  <inkml:trace contextRef="#ctx0" brushRef="#br0">18291 8120 21 0,'-12'0'14'0,"-35"11"16"0,23-11 1 0,107 0-7 0,84-23-15 0,24 23-1 0,-14 0-2 0,-34 0-2 0,-94-11 3 0,-37 11-4 0,-12-13 1 0,-48 13-3 0,-47 24 2 0,-60-12-1 0,0-1-1 0,12 2-1 0,47-1 0 0,60-12 1 0,61 0 0 0,82-12-2 0,72-1 3 0,-12-10-3 0,-49 23-1 0,-70 0 2 0,-36 0 3 0,-24 0-12 0,1 12-95 0</inkml:trace>
  <inkml:trace contextRef="#ctx0" brushRef="#br0">20792 10990 26 0,'0'0'23'0,"-13"23"-11"0,38 96 0 0,-1-1-3 0,-1-21 0 0,-11-39-3 0,-12-33-4 0,0-25 2 0,-23-48-3 0,11-23 1 0,12-11-2 0,0-2 1 0,0 0-2 0,12 1 2 0,11 35-1 0,13 24-1 0,12 48 2 0,11 47-1 0,-23 13 1 0,0-13-1 0,-24-35 0 0,0-49 3 0,0-58-1 0,23-36-1 0,12 12-2 0,1 48 1 0,-12 47-1 0,0 60 2 0,-13-1-2 0,-10 0 1 0,-1 12-25 0,-1-11-53 0</inkml:trace>
  <inkml:trace contextRef="#ctx0" brushRef="#br0">21613 10823 59 0,'0'0'5'0,"13"0"-2"0,34 36 2 0,-36 11 5 0,-11 13-4 0,0-13-4 0,-23 1-1 0,12-12 0 0,-2-13-1 0,13-11 1 0,36-24 0 0,24-23 0 0,23-13-1 0,-23 35-2 0,-14 2-27 0,-33 11-26 0</inkml:trace>
  <inkml:trace contextRef="#ctx0" brushRef="#br0">21483 10513 49 0,'0'0'0'0,"-239"-46"8"0,37 33-6 0,-25 60-1 0,25 61 8 0,48 22-3 0,34 50-5 0,49 21-1 0,47 2 0 0,71-13 2 0,49-22-1 0,59-63 0 0,59-32 2 0,36-50 1 0,24-46-2 0,-13-61 2 0,-46-60-2 0,-49-57 1 0,-93-37-1 0,-97-48 2 0,-59 73-2 0,-60 58 7 0,-12 71-5 0,0 72-4 0,48 58-27 0,95 4-39 0</inkml:trace>
  <inkml:trace contextRef="#ctx0" brushRef="#br0">22090 10406 75 0,'0'0'0'0,"-25"-23"13"0,50 23-6 0,22 11 2 0,37 12-6 0,23 2-3 0,-35 11 1 0,-37 35 3 0,-47 36 3 0,-47 35 0 0,-25 2-4 0,14-12-1 0,33 10-7 0,37 13-40 0,24-84-18 0</inkml:trace>
  <inkml:trace contextRef="#ctx0" brushRef="#br0">22661 10680 34 0,'12'-60'18'0,"12"49"2"0,0 82-4 0,-11 24-8 0,-2-11-2 0,-11-24-2 0,0-49-2 0,0-22 1 0,0-60-1 0,-24-38-2 0,12-21 0 0,0 22 1 0,24 37-1 0,13 35-1 0,9 59 1 0,2 48 0 0,12 13-1 0,-12-24 0 0,0-36 2 0,-1-37 0 0,1-69 1 0,-12-25-2 0,23 47 0 0,-23 60-1 0,-1 48 1 0,13 11 0 0,-11 1-1 0,-14-12-21 0,25-25-61 0</inkml:trace>
  <inkml:trace contextRef="#ctx0" brushRef="#br0">23364 10275 35 0,'0'0'0'0,"0"-13"39"0,0 63-22 0,0 21-8 0,12 13-7 0,-1-2-7 0,-11 25-53 0,0-83 26 0</inkml:trace>
  <inkml:trace contextRef="#ctx0" brushRef="#br0">22638 11250 46 0,'-143'13'11'0,"12"24"-5"0,59-3 11 0,49-21-9 0,130-37-3 0,106-49-3 0,74-9-1 0,-25 11-2 0,-72 11 4 0,-71 24-3 0,-72 13 0 0,-47 23-17 0,-82 46-62 0</inkml:trace>
  <inkml:trace contextRef="#ctx0" brushRef="#br0">22042 11692 62 0,'-143'12'8'0,"96"12"-6"0,178-71 3 0,143-61 10 0,71 13-9 0,0-1-4 0,-95 25 2 0,-107 35-1 0,-107 24-4 0,-84 36-56 0,25-24 18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21173 4011 24 0,'0'0'2'0,"-24"25"-1"0,24-25 0 0,11 0 7 0,25-35-2 0,0-13-1 0,-12-36-3 0,12 0-1 0,0-21-1 0,0 9 1 0,-25 12 0 0,1 25-1 0,-24 11 2 0,1 13 0 0,-1 23 0 0,-1 12 0 0,-10 12-2 0,-1 23 0 0,0 37 2 0,12 11-1 0,12 24-1 0,0-11 1 0,12-25-1 0,25-12 0 0,-3-23 1 0,14-24 0 0,0-24 2 0,0-24 0 0,-13-35-1 0,1 12-2 0,-24 11 1 0,12 12-1 0,-12 12 2 0,12 11 3 0,-13 38 2 0,-11 47-1 0,0-14-3 0,0-8-2 0,13-16 0 0,10 3-6 0,1-26-87 0</inkml:trace>
  <inkml:trace contextRef="#ctx0" brushRef="#br0">21720 3500 27 0,'-23'-23'6'0,"10"-13"-6"0,13 24-29 0</inkml:trace>
  <inkml:trace contextRef="#ctx0" brushRef="#br0">21852 3835 17 0,'-12'11'12'0,"0"1"-7"0,24-48 5 0,47-83-8 0,-11-36 0 0,-12 0-1 0,-12 36-2 0,-24 48 1 0,-12 35 7 0,0 24 3 0,0 48-9 0,0 72 1 0,0 10 1 0,0 1-2 0,24-46 0 0,36-39 0 0,11-10 0 0,1-71 3 0,23-48-2 0,-23-26-2 0,-13 16-1 0,-11 9 1 0,-36 12 0 0,0 49 1 0,0 24-1 0,-12 69 1 0,-24 73 2 0,13 11 1 0,23-46-4 0,35-37 1 0,13-34 0 0,0-25-28 0,-25-25-32 0</inkml:trace>
  <inkml:trace contextRef="#ctx0" brushRef="#br0">21888 3488 27 0,'0'0'0'0,"-12"0"4"0,47-11 7 0,61-49 0 0,58-11-8 0,1 24-1 0,-48-3-12 0,-59 16-36 0</inkml:trace>
  <inkml:trace contextRef="#ctx0" brushRef="#br0">22553 2977 5 0,'-11'-12'21'0,"0"24"0"0,-1 71-8 0,-12 60-3 0,24-13-7 0,24-22-2 0,35-37-69 0</inkml:trace>
  <inkml:trace contextRef="#ctx0" brushRef="#br0">22745 3370 29 0,'0'0'0'0,"0"0"3"0,23 0 7 0,13-37-3 0,12-22-5 0,-36 24 1 0,-12 35 10 0,-48 35-9 0,-23 37 1 0,23-1-3 0,36-11-1 0,48-37-1 0,24-23 1 0,11-46 1 0,-23-15-1 0,-1 1-1 0,-24 37-56 0,-10 23 34 0</inkml:trace>
  <inkml:trace contextRef="#ctx0" brushRef="#br0">22531 4250 22 0,'-12'-34'8'0,"12"-27"16"0,12 26-9 0,10 35-8 0,-9 23 3 0,-13 37-4 0,12 11-4 0,-12-24-1 0,24 3-1 0,-1-29 1 0,2-21-1 0,-2-10 2 0,13-51-2 0,-11-10 1 0,-14 24-1 0,12-13 0 0,-10 37 0 0,-1 11 0 0,-12 12 0 0,11 24 1 0,-11 23-1 0,12 1 1 0,-1-13-1 0,2-10 0 0,-13-14 0 0,0-22 2 0,12-14-2 0,0-21 1 0,0-4-1 0,12 4 0 0,0 10-1 0,-1 24 1 0,0 1-1 0,2 34 1 0,-1-12 0 0,-12 14 0 0,-1-25 0 0,13-36 2 0,-11-24-3 0,10 47 1 0,1 38-1 0,24 23 1 0,-13-12-1 0,-23-13-34 0,-12-11-27 0</inkml:trace>
  <inkml:trace contextRef="#ctx0" brushRef="#br0">22589 3835 69 0,'-36'0'4'0,"36"0"-5"0,49-13-9 0,-1 13-46 0</inkml:trace>
  <inkml:trace contextRef="#ctx0" brushRef="#br0">23328 3655 11 0,'0'-46'14'0,"0"21"4"0,12 37-8 0,-1 47-2 0,-11 48-5 0,-11-23-1 0,11-49-2 0,47-35 1 0,13-23-2 0,0 34 0 0,-37 49 0 0,-46 1 3 0,-37-15 1 0,-23-34 1 0,47-59-3 0,48-1-4 0,60 24-25 0,10 24 4 0,2-12 14 0,-23-12 8 0,-2-23 3 0,-25-1 2 0,-9-11 0 0,-1 11 1 0,-24 12 13 0,-12 24-6 0,-12-1-2 0,0 13-4 0,-11 37-2 0,11 10-2 0,1 1 0 0,10 0-1 0,1-12 0 0,12-13 1 0,0-11-1 0,12-24 2 0,24-11-2 0,0 12 0 0,11 11-1 0,-11-13 2 0,12-24-1 0,-13-34 1 0,-11-13 1 0,-24-21-1 0,0 9-1 0,0 37-1 0,0 22 2 0,-13 50-4 0,13 58 3 0,0 37 1 0,13-24-1 0,10-2 1 0,26-22-28 0,-25-37-16 0</inkml:trace>
  <inkml:trace contextRef="#ctx0" brushRef="#br0">24281 3441 3 0,'0'0'0'0,"-12"-24"14"0,-24 0 8 0,2 12-11 0,-15 35-6 0,13 38-2 0,-11-1-1 0,23-1-1 0,12-13-1 0,24-21 1 0,12-25-1 0,-1-25 2 0,1-21-2 0,0-13 2 0,-12 22-2 0,0 26 1 0,-12 11 2 0,0 0-2 0,0 11-1 0,12 1 0 0,0 13 1 0,-12-2-1 0,13 1 0 0,-2-24 0 0,24 0 1 0,-11-36-1 0,12 12 0 0,-24 0 0 0,-12 24 0 0,24 0 0 0,-24 0 0 0,12 12 0 0,-12-12 3 0,0-23-1 0,0-13-2 0,10 12-1 0,15 36 0 0,11 13 0 0,11-2 1 0,1-12-36 0,-36-22 1 0</inkml:trace>
  <inkml:trace contextRef="#ctx0" brushRef="#br0">24662 3155 9 0,'-12'0'13'0,"0"0"6"0,-12 48-13 0,1 11-4 0,35-11 0 0,23-25 0 0,25-34 1 0,-14-49 2 0,-21 13-4 0,-25 47 2 0,11 34 1 0,25-9-3 0,37 0-15 0,-50-25-40 0</inkml:trace>
  <inkml:trace contextRef="#ctx0" brushRef="#br0">22292 5072 56 0,'-12'0'3'0,"12"11"-3"0,227-129 1 0,178-108 3 0,141-60-4 0,39-1 0 0,-133 61 0 0,-213 84 18 0,-144 71 5 0,-108 24-5 0,-10 34-14 0,10 1-5 0,26 24-84 0,-13 1 50 0</inkml:trace>
  <inkml:trace contextRef="#ctx0" brushRef="#br0">20542 15144 54 0,'-12'-23'5'0,"0"23"2"0,36 107 9 0,0 48-7 0,0-24-4 0,-14-83-2 0,-10-37 2 0,49-70-1 0,10 11-4 0,1 60-1 0,-24 60 0 0,-48 11 0 0,-59-12 4 0,11-35 0 0,12-36-6 0,60-48-48 0,24 13 1 0</inkml:trace>
  <inkml:trace contextRef="#ctx0" brushRef="#br0">20935 15550 37 0,'12'-12'8'0,"35"-1"15"0,12-21-13 0,2-16-4 0,-15-8-4 0,-33 11 0 0,-26 34 3 0,-23 13 0 0,-10 60 0 0,10-2-3 0,24 3 1 0,24-13-3 0,12-13 1 0,12 1-8 0,22-11-32 0,-33-25-9 0</inkml:trace>
  <inkml:trace contextRef="#ctx0" brushRef="#br0">21530 15215 26 0,'0'0'7'0,"0"-23"19"0,0 12 2 0,-12 11-19 0,-11 11-4 0,-25 25 0 0,12 1-4 0,0 34 1 0,48-48-3 0,48 1 0 0,11 12 1 0,-35-1 0 0,-36 2 1 0,-36-14 3 0,-11-12-1 0,-1-22-4 0,36-12-46 0,12 10-5 0</inkml:trace>
  <inkml:trace contextRef="#ctx0" brushRef="#br0">21673 14823 74 0,'0'24'7'0,"24"84"1"0,12 22-3 0,-1-34-3 0,-11 11-4 0,-36-48-28 0,-48-47-24 0,49-12 44 0</inkml:trace>
  <inkml:trace contextRef="#ctx0" brushRef="#br0">21613 15288 16 0,'0'-12'15'0,"0"-36"8"0,71 1-15 0,49-13-7 0,-13-1 0 0,-35 39-19 0,-48 22-24 0</inkml:trace>
  <inkml:trace contextRef="#ctx0" brushRef="#br0">20291 16419 55 0,'-130'35'35'0,"94"1"-34"0,130-84 7 0,146-70-1 0,141-37-5 0,11-12-1 0,-94 60-3 0,-95 47 1 0,-96 25 1 0,-71 23 2 0,-47 0-2 0,-74 12-19 0,-118 96-29 0,49-14 11 0</inkml:trace>
  <inkml:trace contextRef="#ctx0" brushRef="#br0">20316 16502 37 0,'-36'11'10'0,"-178"60"24"0,190-46-24 0,167-108 0 0,214-119-1 0,118-1-6 0,-45 36-1 0,-121 60 3 0,-118 48-2 0,-131 47 4 0,-72 12 3 0,0 0-12 0,12-12-49 0,0 12-28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14267 15073 5 0,'0'-118'14'0,"11"22"22"0,1 48-2 0,-12 108-25 0,-12 83 2 0,12 0-4 0,0-24-2 0,-11-48-1 0,-2-59 1 0,2-24 4 0,-25-83-5 0,23-60-1 0,13 0-2 0,25 13 0 0,10 34 0 0,-11 49 0 0,-1 34-1 0,26 25-1 0,22 13 0 0,1 11 2 0,-1-11-2 0,-23 8-13 0,-25 4-58 0,-12-13 22 0</inkml:trace>
  <inkml:trace contextRef="#ctx0" brushRef="#br0">14194 15073 28 0,'-36'12'19'0,"36"-12"7"0,36-12-16 0,71-11-6 0,49-1-1 0,11-13-8 0,-13-22-31 0,-35-37 27 0,-59 14 19 0,-48 59 23 0,-48 82-22 0,12 48-5 0,24 12-4 0,12 0 0 0,0-48-38 0,-12-60-30 0</inkml:trace>
  <inkml:trace contextRef="#ctx0" brushRef="#br0">14993 14407 50 0,'-24'-12'5'0,"-155"-48"18"0,-72 96 5 0,-69 83-16 0,57 95-7 0,61 60-5 0,143 24-1 0,71-60 1 0,107-35 1 0,83-85 0 0,48-81 3 0,96-133-2 0,35-71 2 0,-60-47 0 0,-96-96 1 0,-153-59 0 0,-144 106-1 0,-177 145-2 0,-226 131-1 0,-145 153-1 0,11 191-78 0,515-273 24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brush xml:id="br1">
      <inkml:brushProperty name="width" value="0.05292" units="cm"/>
      <inkml:brushProperty name="height" value="0.05292" units="cm"/>
      <inkml:brushProperty name="color" value="#FF0000"/>
      <inkml:brushProperty name="antiAliased" value="0"/>
    </inkml:brush>
  </inkml:definitions>
  <inkml:trace contextRef="#ctx0" brushRef="#br0">4597 2524 2 0,'-13'-12'7'0,"2"-23"18"0,-1 11-10 0,-12 12 1 0,24 12 0 0,-11 0-10 0,46-12-4 0,49 12 0 0,47-13 1 0,35-10 1 0,36 12-2 0,25-14-1 0,23 2 0 0,-1 0 1 0,-22 10-2 0,-24 1 0 0,-48 12 1 0,-37 0 4 0,-22 0-2 0,-36 0 0 0,-25 0 3 0,-11 0 0 0,-12 0-4 0,-1 0 0 0,2 0-2 0,-1 0-7 0,-1 12-96 0</inkml:trace>
  <inkml:trace contextRef="#ctx0" brushRef="#br0">8621 2322 14 0,'-11'0'3'0,"-60"-24"10"0,35 12-2 0,24 0 3 0,12-1-5 0,48 2-4 0,34 11-1 0,50 0-2 0,35 0-2 0,58 0 1 0,38 0-2 0,11 0 1 0,12 0-1 0,-25-12 0 0,-22 12 0 0,-49 0-1 0,-59-11 3 0,-47 11 9 0,-61-12 2 0,-11 12-4 0,-24 0-3 0,24 0-17 0,48 12-61 0,-37-1 54 0</inkml:trace>
  <inkml:trace contextRef="#ctx0" brushRef="#br0">12742 2393 26 0,'-71'-24'22'0,"-1"12"-15"0,48 12-5 0,12 0 5 0,36-12-3 0,60 24-2 0,47-12 0 0,35 0-2 0,37-12 0 0,22 1 1 0,13-12 0 0,13-2 0 0,11 13 1 0,12-1-2 0,0 2-1 0,-12 11 2 0,0 0-1 0,0 0-1 0,12 0 0 0,12 0 1 0,-1 11-2 0,-23-11 2 0,-13 0 0 0,-34 0 7 0,-47 0 5 0,-73 0 1 0,-59-11-1 0,-36-1-6 0,-12-11-5 0,-12 11-9 0,0 24-92 0</inkml:trace>
  <inkml:trace contextRef="#ctx0" brushRef="#br0">2250 2215 0 0,'-36'0'1'0,"-46"0"5"0,21 0 5 0,39-12 15 0,10 12-6 0,0 0-6 0,48-13-6 0,35 13-2 0,60-23-2 0,37-1 1 0,9 12 0 0,14 0-2 0,-14-1-1 0,-9 3-1 0,-49-1 1 0,-23 11 0 0,-62-13-1 0,-21 1 0 0,-13 12-2 0,0 0-104 0</inkml:trace>
  <inkml:trace contextRef="#ctx0" brushRef="#br0">2203 2382 14 0,'-60'0'25'0,"1"-13"-3"0,46 13-14 0,26 0-1 0,46-12 4 0,48-11-2 0,61 0-2 0,22-2-1 0,12 0-2 0,-23-21-2 0,-24 10 0 0,-36 13 3 0,-48-2-3 0,-35 0-1 0,-13 25 0 0,-23-10-3 0,0 10-19 0,-11 10-59 0</inkml:trace>
  <inkml:trace contextRef="#ctx0" brushRef="#br0">19280 12335 11 0,'0'0'10'0,"-24"0"6"0,11-13 9 0,13 2-10 0,0 11-5 0,0 0-4 0,13 0-2 0,-1 0 1 0,12 11 0 0,11-11 0 0,13 13-2 0,-1-13 1 0,13 0 0 0,23-13 0 0,1 13-2 0,23 0 1 0,-12 0 0 0,0 0 0 0,1 0 0 0,-1-11 0 0,0 11-2 0,-23 0 2 0,-1 0 0 0,24 11-1 0,25-11-1 0,-13 0 0 0,0 0 0 0,12 0-1 0,0 0 1 0,-24 13 0 0,0-13 0 0,1 0 0 0,-13 0-2 0,-11-13 3 0,-14 13 0 0,3-11 1 0,-13 11-1 0,-14 0 0 0,-9 0-1 0,-1 0 3 0,-24 0-1 0,12-12-1 0,-24 12 1 0,-1 0-30 0,-23-11-114 0</inkml:trace>
  <inkml:trace contextRef="#ctx0" brushRef="#br0">14409 8382 14 0,'0'0'17'0,"-12"0"-1"0,0 12-2 0,12-24 0 0,0-24 2 0,0-24-4 0,-12-34-6 0,12-49-3 0,0-48-2 0,0 24 1 0,0 37-1 0,12-1 2 0,-12-1 0 0,0 14-1 0,0 10 0 0,-12 24 2 0,1 37-2 0,-1 0 0 0,-1 23 3 0,-10 24-2 0,-1 36-2 0,-12 59 0 0,-11 0 0 0,-2-11 2 0,26-25 2 0,10-34-2 0,3-14-1 0,20-35 0 0,3-47 0 0,10-13-2 0,13-24 1 0,13 37 0 0,-14 60 0 0,24 34 0 0,61 49 0 0,-61-48-10 0,13-24-97 0,-48 0 64 0</inkml:trace>
  <inkml:trace contextRef="#ctx0" brushRef="#br0">21495 12167 59 0,'0'0'0'0,"-36"0"42"0,0-11-3 0,24 11-19 0,12 24-11 0,36 0-2 0,35 12-3 0,13-1 0 0,-2 1-1 0,-10-12 3 0,-48-12 3 0,-24-12 1 0,-35 25-2 0,-26 9 0 0,3-10-4 0,-2 0 0 0,12-1-1 0,-11 14-2 0,35-3-10 0,60 3-173 0</inkml:trace>
  <inkml:trace contextRef="#ctx0" brushRef="#br0">9753 7132 38 0,'-24'0'25'0,"12"0"2"0,12-12-4 0,36 1-6 0,48-14-7 0,154 0 2 0,-131 25-10 0,-24-10-7 0,-59 10-25 0,-24 0-54 0,0 0 58 0</inkml:trace>
  <inkml:trace contextRef="#ctx0" brushRef="#br0">10086 6954 52 0,'0'0'13'0,"-36"47"27"0,13 61-11 0,10 47-17 0,2 0-10 0,35-61-15 0,24-35-89 0,-48-59 76 0</inkml:trace>
  <inkml:trace contextRef="#ctx0" brushRef="#br0">10359 7310 103 0,'0'25'14'0,"-10"70"-1"0,10-12 5 0,0-1-1 0,0-82-10 0,-11-23-4 0,-2-25-2 0,1-23 0 0,0 0 0 0,12-24 0 0,12-24 0 0,34 10 0 0,51 75-2 0,-2 34 0 0,-36 59 1 0,-47 13 2 0,-47-25 2 0,-50-11-1 0,-33 0-3 0,72-13-21 0,46 1-78 0,0-24 55 0</inkml:trace>
  <inkml:trace contextRef="#ctx0" brushRef="#br0">10789 7251 122 0,'-13'0'9'0,"13"71"-3"0,0-11 7 0,-11-2-3 0,-1-21-4 0,12-24-1 0,0-13-2 0,0-37 1 0,12-34-2 0,-1-24-2 0,-22-1 3 0,11-11-2 0,24 24-1 0,36 36 1 0,10 47-4 0,2 59 3 0,-59 12 0 0,-49-23 3 0,-59-24-1 0,35-12 2 0,48-12-4 0,36 46-1 0,47 38 0 0,13 12 1 0,-36-37 0 0,-25-47 2 0,-23-12 2 0,0-12-6 0,0-11-21 0,11 23-87 0,-11 0 69 0</inkml:trace>
  <inkml:trace contextRef="#ctx0" brushRef="#br0">11336 7251 86 0,'-36'0'22'0,"36"-12"5"0,0 12-4 0,0-12-12 0,36 12-6 0,24 0-2 0,12 0-2 0,-13-13 1 0,-11 13 0 0,-24-11-1 0,12 11-3 0,-1-12-15 0,-35 12-24 0,0 12-61 0</inkml:trace>
  <inkml:trace contextRef="#ctx0" brushRef="#br0">11313 7382 31 0,'-24'0'49'0,"12"12"-15"0,35-12-13 0,38 0-7 0,21 0-6 0,-21 0-3 0,-26-12 3 0,-23 12-5 0,-12 0 2 0,12 0-5 0,-12 0 0 0,0 0-10 0,0 12-108 0</inkml:trace>
  <inkml:trace contextRef="#ctx0" brushRef="#br0">12075 7143 9 0,'0'-11'10'0,"0"11"11"0,0-12 7 0,12 1-7 0,-12 11-5 0,0 0-6 0,0 23 1 0,0 36-4 0,-12 48 1 0,0 1-3 0,0-24 2 0,12-25-3 0,-12-24-2 0,24 1-1 0,-12-36-9 0,-12 12-30 0,1-24-59 0</inkml:trace>
  <inkml:trace contextRef="#ctx0" brushRef="#br0">12075 7180 43 0,'12'-48'32'0,"24"0"-18"0,0 2 1 0,-24-15-2 0,22 13-7 0,15 13-3 0,-1 11 1 0,23 12 3 0,-24 12-3 0,-23 48 0 0,-11 11-2 0,-50-11 0 0,-10 11-1 0,-36-11 1 0,23-25 1 0,1-23-1 0,36 0-1 0,10 0-1 0,26 0 0 0,10 25 0 0,36 34 0 0,13 12 0 0,10 0 3 0,-9-10 0 0,-26-38-1 0,-24 1-1 0,-23-11-7 0,0-2-38 0,0-11-62 0</inkml:trace>
  <inkml:trace contextRef="#ctx0" brushRef="#br0">12587 7369 85 0,'-12'0'5'0,"36"0"0"0,12-11 9 0,0-1-1 0,22-12-8 0,-33 0-3 0,-14 1 0 0,-22-1 1 0,-14 12 0 0,-11 12 2 0,2 36-3 0,10 11 3 0,24 0-1 0,12-22-1 0,24 0-1 0,10-14-17 0,15-1-97 0</inkml:trace>
  <inkml:trace contextRef="#ctx0" brushRef="#br0">13028 7180 18 0,'0'0'0'0,"-11"-12"62"0,-2 12-25 0,-35 23-15 0,13 0-11 0,11 27-9 0,12-16 0 0,24-10-1 0,24-11 1 0,11-2-3 0,24-11-19 0,1 0-48 0,-60 0 30 0</inkml:trace>
  <inkml:trace contextRef="#ctx0" brushRef="#br0">13385 7275 21 0,'0'0'19'0,"11"-24"-8"0,2 0 15 0,-13-12 0 0,-13 25-16 0,2-1-8 0,-12 0 0 0,-1 12-1 0,0 0 0 0,-1 24 2 0,2-1-1 0,-1 1-2 0,-1 13-2 0,3-3 3 0,10-10-1 0,12 0 1 0,12-24 2 0,10-11-1 0,3-26-1 0,11 14 0 0,-25 23-2 0,2 12 2 0,-1 11 1 0,12 2 1 0,11-14-3 0,1-11 2 0,12-24-1 0,-1-23 0 0,-11-14 2 0,1-21-1 0,-26-12 0 0,-1 10-1 0,15 13 0 0,-25 21-1 0,0 39 0 0,0 11 1 0,-12 36 1 0,-1 35-1 0,13 25 0 0,0-25-1 0,0 1 0 0,13-26 1 0,-1-21-1 0,24-13-1 0,0-12 0 0,-1-37 0 0,12-34 1 0,-22-23 1 0,-1-14 0 0,-24 25-1 0,12 47 0 0,-12 24 0 0,-12 85 2 0,-24 57-1 0,23 25-1 0,13-36 0 0,25-60 1 0,-14-23 0 0,2-36-2 0,-13 0-58 0,0 12 3 0</inkml:trace>
  <inkml:trace contextRef="#ctx0" brushRef="#br0">11313 8168 82 0,'-13'0'12'0,"-10"-24"9"0,35 11-1 0,12 2-9 0,59-1-2 0,13-12-5 0,11 12 0 0,-24 0-3 0,-35 12-11 0,-36 0-24 0,-12 12-45 0,0-12 50 0</inkml:trace>
  <inkml:trace contextRef="#ctx0" brushRef="#br0">11289 8334 7 0,'-23'0'23'0,"11"12"15"0,1-1-11 0,11 2-12 0,0-13-4 0,34 0-3 0,25-13-2 0,12 2 3 0,1-12-1 0,-24 23-3 0,-12-12-3 0,-24 12 0 0,-12 0 0 0,0-12-1 0,0 12 0 0,0 0-5 0,24 0-12 0,-12 12-37 0,-12 0-12 0</inkml:trace>
  <inkml:trace contextRef="#ctx0" brushRef="#br0">12159 7953 35 0,'-11'0'33'0,"11"-11"-11"0,0 11-6 0,23-12 1 0,24 12-5 0,37-12-5 0,34-12 0 0,2 24-4 0,-13-12-1 0,-36 12-1 0,-60 0-6 0,-34 0-121 0</inkml:trace>
  <inkml:trace contextRef="#ctx0" brushRef="#br0">12540 7858 66 0,'-13'0'20'0,"-23"24"6"0,25 59-3 0,-1 24-7 0,24-11-12 0,12-37-2 0,-12 0-25 0,-1-11-85 0</inkml:trace>
  <inkml:trace contextRef="#ctx0" brushRef="#br0">12921 8037 66 0,'0'-24'47'0,"0"60"-37"0,-24 59 12 0,-12-12-11 0,24-24-5 0,12-34-3 0,0-13 1 0,12-36 1 0,-12-36-3 0,0-35-1 0,0-23 0 0,0 22 0 0,11 12 0 0,38 25-2 0,22 22 0 0,1 37-1 0,-26 61 1 0,-33-1 2 0,-60-13 1 0,-37-23 0 0,13-1-6 0,35 25-81 0,36-35 30 0</inkml:trace>
  <inkml:trace contextRef="#ctx0" brushRef="#br0">11837 8751 65 0,'-59'12'7'0,"-1"-12"2"0,48 12 12 0,48-12-5 0,118-48-3 0,144 1 1 0,95-13-3 0,12 23-8 0,-95 16 0 0,-144-4 5 0,-106 0 2 0,-48-9-4 0,-36 34-10 0,-24 0-25 0,1 47-93 0</inkml:trace>
  <inkml:trace contextRef="#ctx0" brushRef="#br0">11824 9061 73 0,'-36'0'7'0,"36"-13"4"0,25 13 8 0,47-11-1 0,46-1-6 0,14 1-7 0,-49-2-4 0,-59 13-4 0,-36-12-2 0,-47-13 2 0,11 15 3 0,12 10 3 0,24 35 0 0,0 72 2 0,12 0-1 0,-12-11-3 0,12-13-10 0,-12-23-49 0,12-36-11 0</inkml:trace>
  <inkml:trace contextRef="#ctx0" brushRef="#br0">12290 9251 68 0,'0'0'0'0,"0"23"27"0,0 27-9 0,0-4 0 0,0-21-9 0,0-14-3 0,0-11 0 0,0-36-5 0,0-10 0 0,0-15-2 0,0-33 1 0,0 10 1 0,0 0 0 0,22 26-1 0,39 33-2 0,-14 25 3 0,1 36 2 0,-36-1 0 0,-24-10 3 0,-47-2-3 0,-2-23-2 0,25 11-14 0,26 14-85 0,10-13 57 0</inkml:trace>
  <inkml:trace contextRef="#ctx0" brushRef="#br0">12765 9144 67 0,'-36'-12'28'0,"25"-1"8"0,11 2-26 0,47-1-2 0,24-11-4 0,26-2-3 0,-2 14-1 0,-47 11-3 0,-25-12-27 0,-35 12-66 0,1 0 75 0</inkml:trace>
  <inkml:trace contextRef="#ctx0" brushRef="#br0">12968 8893 68 0,'-12'0'24'0,"-36"50"14"0,25 32-27 0,23 1-9 0,12 1-13 0,12-25-59 0,-24-59 17 0</inkml:trace>
  <inkml:trace contextRef="#ctx0" brushRef="#br0">13183 9025 40 0,'0'0'35'0,"12"48"4"0,10 23-20 0,-22-23-8 0,0-25-6 0,13-11-1 0,-13-12 1 0,-13-47-5 0,13-14 2 0,-10 3-1 0,10-2 0 0,-12 2-1 0,12-15 2 0,12 25-2 0,11 14 0 0,25 21 0 0,-1 1 0 0,13 0 0 0,0 12-9 0,-13 12-45 0,-35 0-26 0</inkml:trace>
  <inkml:trace contextRef="#ctx0" brushRef="#br0">13253 9037 101 0,'-23'-12'12'0,"71"-12"-9"0,36 0-11 0,22 1 1 0,3-13 6 0,-39 0 10 0,-47 13 21 0,-10 10-18 0,-13 60-6 0,-13 37-2 0,-10-13 0 0,10-23-3 0,-10-25 2 0,10-23 0 0,3-46-1 0,10-13-1 0,10-12-1 0,26 10 0 0,13 13 1 0,-13 25-1 0,-14 46-1 0,14 36 1 0,0 25 0 0,48-24-1 0,0-36 3 0,-1-48-1 0,-25-36 2 0,-33-35 1 0,-25 24 4 0,-25 35-5 0,25 36-7 0,0 36-34 0,13-1-88 0</inkml:trace>
  <inkml:trace contextRef="#ctx0" brushRef="#br0">10063 10275 53 0,'-13'-36'28'0,"2"72"11"0,11 59-13 0,0 13-15 0,24-1-8 0,-24-49 0 0,0-58 4 0,-24-46-3 0,-12-38-1 0,24-35-2 0,24 0-1 0,12 35 2 0,12 25-2 0,11 47 1 0,0 24 0 0,-11 24-2 0,-11 0-4 0,-14-1-27 0,1-23-83 0</inkml:trace>
  <inkml:trace contextRef="#ctx0" brushRef="#br0">10003 10467 87 0,'-35'0'17'0,"23"0"-9"0,83-13 2 0,36-11-5 0,36-23-1 0,-25-1 6 0,-33-12 2 0,-50 24 1 0,-35 25-6 0,0 45-5 0,-13 50 0 0,2-13-1 0,22-21 2 0,-11-16-1 0,0-34 1 0,0-23 2 0,0-49-3 0,0-47-1 0,36 23-1 0,13 49 0 0,-2 35-4 0,2 48 2 0,-38 0 3 0,-71 11 1 0,-36-11-8 0,38-11-44 0,58-2-49 0</inkml:trace>
  <inkml:trace contextRef="#ctx0" brushRef="#br0">10883 10262 81 0,'0'13'67'0,"0"47"-61"0,0 11 5 0,0-10-6 0,0-27-3 0,0-34 2 0,-10-23 0 0,-2-61-2 0,24-35-1 0,11-12 0 0,36 73-3 0,14 33 1 0,-14 61 0 0,-48 11 1 0,-94 13 2 0,-36-48-1 0,48-12 2 0,71 0-4 0,58 83 1 0,50 24-1 0,35-12 0 0,-59-35 1 0,-72-24-13 0,-12-24-68 0</inkml:trace>
  <inkml:trace contextRef="#ctx0" brushRef="#br0">11479 10275 147 0,'-23'-24'17'0,"46"12"-16"0,61-11 5 0,11 11-4 0,-23 12-3 0,-36 0-40 0,-36 12-60 0</inkml:trace>
  <inkml:trace contextRef="#ctx0" brushRef="#br0">11563 10406 73 0,'-24'0'40'0,"-11"11"-18"0,70-11-11 0,25-11-5 0,35-12-4 0,-71 23 2 0,-24-13 2 0,-12 13-18 0,-12 13-111 0</inkml:trace>
  <inkml:trace contextRef="#ctx0" brushRef="#br0">13110 10132 24 0,'0'0'0'0,"0"-25"48"0,0 15-17 0,0 10-6 0,-11 10-13 0,-1 74-4 0,12 0-4 0,0-13 0 0,12-23-2 0,-12-25 0 0,-12-23 1 0,12-23 0 0,-11-25-1 0,11 1-2 0,0-13 1 0,0 1-1 0,0-14 1 0,23-9 0 0,-12 34-1 0,14 25 0 0,11 11 0 0,10 1 0 0,3-2 0 0,-1 1-14 0,-24 24-53 0,-13 1-4 0</inkml:trace>
  <inkml:trace contextRef="#ctx0" brushRef="#br0">12944 10312 104 0,'-11'0'7'0,"34"-13"-7"0,85-24 2 0,23 3 3 0,23-3 0 0,-35 14 1 0,-35-13 4 0,-38-10-2 0,-33-4 2 0,-13 27-1 0,-13 12-6 0,13 58-1 0,-10 61-2 0,10-14 1 0,0-10 1 0,0-61-1 0,0-23 4 0,0-46-1 0,-24-50-2 0,12-47-2 0,37 1-4 0,32 69 0 0,28 62 2 0,-14 34 0 0,-48 25 2 0,-46-12 3 0,-72-13-3 0,23 2-14 0,37 22-125 0</inkml:trace>
  <inkml:trace contextRef="#ctx0" brushRef="#br0">12587 10751 88 0,'0'0'0'0,"-143"-12"8"0,96 12-6 0,34 0 6 0,26 0-8 0,81-23 1 0,108-25 1 0,156-11 3 0,119 22 0 0,-13 26-4 0,-94-12 7 0,-132 10-4 0,-167 1 0 0,-83 0 0 0,-35-1-36 0,-1 38-74 0</inkml:trace>
  <inkml:trace contextRef="#ctx0" brushRef="#br0">12635 11049 2 0,'0'-25'19'0,"0"14"12"0,0-12-10 0,0 23-9 0,-12 23-3 0,12 61-2 0,0-2-2 0,12-11-1 0,-12-10 1 0,0-38-3 0,0-10 1 0,0-13 2 0,-12-60-4 0,12-11 0 0,-12 11 0 0,12-11 0 0,0-13-1 0,12 25 0 0,-12-1 1 0,0 26 0 0,0 21-1 0,0 1 1 0,0 12-2 0,0-12 2 0,12 12-1 0,24 0 0 0,11-13 0 0,13 13 0 0,11-11-1 0,-12-1-7 0,1 12-20 0,-48-11-29 0,0 22 20 0</inkml:trace>
  <inkml:trace contextRef="#ctx0" brushRef="#br0">12611 11097 47 0,'-24'0'12'0,"12"11"-6"0,36-22 9 0,60-1-11 0,47-12-3 0,23 0-2 0,13-12 1 0,-95 13 3 0,-49-2 12 0,-36 2-3 0,3 23-9 0,-14 36-3 0,24 59 0 0,12-11 1 0,0-25 0 0,-2-34 1 0,-10-14 1 0,-10-35 2 0,-2-47-3 0,0-61-2 0,46 25-2 0,27 70-2 0,-1 37 3 0,-36 50 0 0,-61-16 3 0,-46 3-2 0,24-14-10 0,35 1-95 0</inkml:trace>
  <inkml:trace contextRef="#ctx0" brushRef="#br0">13528 11097 53 0,'-24'-12'15'0,"24"12"12"0,24-24-10 0,36 0-13 0,11 11-3 0,11 2-10 0,-33 11-57 0,-37 0 40 0</inkml:trace>
  <inkml:trace contextRef="#ctx0" brushRef="#br0">13707 10894 65 0,'-12'0'12'0,"-36"59"5"0,35 25-11 0,26-1-9 0,35-11-62 0,-48-60 38 0</inkml:trace>
  <inkml:trace contextRef="#ctx0" brushRef="#br0">14028 10930 60 0,'-36'-11'18'0,"36"11"-3"0,23-25-4 0,26 25-10 0,22-12 0 0,-12-1-1 0,-46-8 0 0,-13-4 0 0,-36 13 9 0,-13 36-4 0,15 60-2 0,22-2-3 0,12 2-11 0,36-24-57 0,-36-49 34 0</inkml:trace>
  <inkml:trace contextRef="#ctx0" brushRef="#br0">14350 11001 67 0,'0'0'0'0,"-24"23"19"0,12 27 3 0,-1 21-12 0,13-37-7 0,0-21 1 0,-11-13 1 0,-1-60-3 0,12-23 1 0,12-13-2 0,12 25-1 0,-1 37 3 0,-10 9 2 0,22 37-3 0,1 47-2 0,25 25 1 0,-15-25-2 0,14-11 2 0,-24-48 2 0,-1-72 2 0,-23-22 1 0,-1-38 3 0,-11 84-3 0,0 36-12 0,25 36-132 0</inkml:trace>
  <inkml:trace contextRef="#ctx0" brushRef="#br0">9778 7989 3 0,'-13'0'27'0,"-11"12"-24"0,24-12 14 0,-12 12 1 0,0-12 3 0,12 0-1 0,-12 0-5 0,12 0-8 0,12 0-5 0,12 0 2 0,60 0 0 0,47-24 0 0,23 0 0 0,13 12-1 0,-13 1 0 0,-22-1-2 0,-37 0-1 0,-36 12 3 0,-23-13-1 0,-24 13-1 0,-12 0 0 0,11 0-9 0,-22 0-102 0</inkml:trace>
  <inkml:trace contextRef="#ctx0" brushRef="#br0">9884 8060 60 0,'-13'0'19'0,"13"0"0"0,37-11 6 0,11-12-15 0,46-2-4 0,38 13-2 0,24-1 0 0,-14 2-2 0,-12-1-1 0,-34 12-1 0,-37-11 1 0,-23 11 1 0,-24 0-1 0,-24-12-32 0,0 12-57 0</inkml:trace>
  <inkml:trace contextRef="#ctx0" brushRef="#br0">9932 8049 52 0,'-12'0'7'0,"-71"0"-2"0,71 0-2 0,12 0 9 0,59-12 1 0,48 1 0 0,36-14-2 0,12 13-2 0,-24-1-4 0,-49 2 1 0,-21-1 0 0,-37 1-1 0,-12 11-2 0,-12-12-2 0,0 12-1 0,0-12 2 0,0 12-2 0,11 0 1 0,1 0-2 0,0 0 1 0,-12 0 1 0,12 0-2 0,-12 0 0 0,-12 12-50 0,0-12-25 0</inkml:trace>
  <inkml:trace contextRef="#ctx0" brushRef="#br0">10134 11085 41 0,'-11'0'15'0,"-37"0"-5"0,23 12 17 0,14-1-2 0,-1-11-10 0,24 0-4 0,12-23-3 0,70 12-2 0,62-39 0 0,46 16-2 0,13-3-3 0,-72 14 4 0,-84-1-3 0,-23 12-2 0,-24 12 3 0,-1-12-3 0,-11 12-20 0,13-13-112 0</inkml:trace>
  <inkml:trace contextRef="#ctx0" brushRef="#br0">10218 11085 61 0,'-61'0'36'0,"50"0"-13"0,47-36 10 0,35 0-23 0,60-11-3 0,84 0-4 0,-49 10-3 0,-48 14 1 0,-57-1 1 0,-37 24-1 0,-1-12 1 0,-23 12-10 0,0 12-31 0,-23 1-74 0</inkml:trace>
  <inkml:trace contextRef="#ctx0" brushRef="#br0">10218 11013 81 0,'0'0'0'0,"-84"11"6"0,36 2 14 0,48-13 0 0,48-13-10 0,36-10 1 0,47-25-1 0,22 14-3 0,-9 9-8 0,-25 0 3 0,-47 4-1 0,-36 8 0 0,-13 13-1 0,-23 0-4 0,0-12-17 0</inkml:trace>
  <inkml:trace contextRef="#ctx0" brushRef="#br0">10253 11037 37 0,'0'0'0'0,"-60"0"37"0,49 0-25 0,70 0 13 0,59-36-12 0,61-12 7 0,13 25-11 0,-61-1-3 0,-96 12-2 0,-23 12 1 0,-24 0-4 0,-1 12-25 0,13 1-95 0</inkml:trace>
  <inkml:trace contextRef="#ctx0" brushRef="#br0">19482 12466 13 0,'-48'-23'-2'0,"48"23"-7"0</inkml:trace>
  <inkml:trace contextRef="#ctx0" brushRef="#br0">19399 12383 16 0,'-13'-11'19'0,"2"-2"5"0,-1 13-18 0,-1-12 5 0,13 12 15 0,0 12 6 0,0-12-17 0,13 0 3 0,10 0-13 0,25 0-1 0,36-12 2 0,23 0-1 0,35 12-3 0,1 0-1 0,-11 12 0 0,-1 13 1 0,12-25 1 0,11 0-1 0,1-25 2 0,-1 25 1 0,2 0-3 0,-13 0 1 0,-12 0-1 0,-1-12 1 0,-22 12 1 0,-25 0-2 0,-23 0-1 0,-37 0 1 0,1 12-1 0,-11-12 0 0,-13-12 1 0,-13 12-2 0,-11-24-1 0,-12 1-2 0,0-14 0 0,-22 3 1 0,-14 9 1 0,-11 13 2 0,35-12-1 0,12 1 0 0,36 23 1 0,0-12-1 0,0 12 0 0,12 0 0 0,-12 0 0 0,12 12 0 0,12-1 1 0,12 1 0 0,23 12-1 0,13 13 1 0,10 9-1 0,-21-21 0 0,-2-14 2 0,-23 1 0 0,0-1-1 0,-24 2 0 0,-12-13 0 0,0 0 2 0,0 0-2 0,-36 37-1 0,-36 21 0 0,1 2 0 0,10-13 1 0,15-23-1 0,22-12 2 0,12 0-2 0,0-12 0 0,12 0 0 0,-12 0 2 0,12 0-3 0,0 0 2 0,0 0-2 0,0 0 3 0,0 0-4 0,-12 0 3 0,12 0-2 0,0 0 4 0,0-12-5 0,0 12 2 0,0 0 0 0,0 0-6 0,0-12-40 0,12-24-119 0</inkml:trace>
  <inkml:trace contextRef="#ctx0" brushRef="#br0">14278 7132 5 0,'0'-36'8'0,"0"36"-6"0,23-37 15 0,-10-9 45 0,-26-2-35 0,2 12-8 0,-1 24-6 0,12 12-8 0,0 12-5 0,23 47 2 0,13 49 2 0,-11 23 1 0,-2 72 0 0,-23 12 0 0,12-2 4 0,0-58 1 0,-12-12-3 0,0-36-1 0,-12-36-2 0,12-23-2 0,-12-36 1 0,0 1-1 0,1-13 0 0,-1-37-1 0,12-10 0 0,0-24-4 0,0-50-12 0,0-34 0 0,-13-34 3 0,2-37 8 0,11 71 6 0,24 47 0 0,-12 13 0 0,-12 12 0 0,-25 12 1 0,14 23-1 0,-1 1 1 0,12 34 0 0,-13 1-1 0,2 71-2 0,-12 37 1 0,-1 0 1 0,0-12 1 0,-12-13-2 0,24-24 1 0,12-35 1 0,0-12 1 0,-13-72-2 0,26 1 0 0,-1-12-2 0,12 11 1 0,-1-11-1 0,14-1 1 0,-14 38-1 0,1 46-1 0,12 11 2 0,11 49-1 0,1-13 0 0,0 1 0 0,-25-25 2 0,13-23 0 0,-36 0 0 0,0-13-11 0,12 26-167 0</inkml:trace>
  <inkml:trace contextRef="#ctx0" brushRef="#br1">12623 13360 4 0,'-12'0'13'0,"-12"-13"33"0,12 1-14 0,12 12-13 0,-12 0-4 0,-11 0-3 0,-1 0-5 0,12 12-1 0,24-12-4 0,59 0 0 0,84-24 0 0,11 11-2 0,2 13-1 0,-27 0 1 0,-44 0 1 0,-38 0 0 0,-36 0 1 0,-46 0 6 0,-25-11-8 0,-35-1 0 0,-60 12 2 0,-35 12 1 0,11-1-4 0,36 2 1 0,95-1-3 0,48 0 2 0,131-12 0 0,71 0 1 0,37 0-3 0,-49-12 5 0,-59 24-1 0,-72-12 0 0,-47 13-1 0,-24-13 2 0,-59 0 0 0,-49-13-1 0,-47 13 0 0,-47 0 0 0,12 0 0 0,71 0-3 0,47 0 0 0,59 0 1 0,49-12 0 0,107 0 0 0,84-1-2 0,23 13 2 0,-24 0 2 0,-71 0 0 0,-48 0 0 0,-58 0 0 0,-26 0 1 0,-23-11-1 0,-23-1 0 0,-61 12-1 0,-47 0 1 0,-12 12-1 0,47-1-1 0,49-11 1 0,47 0-1 0,36 0 1 0,11 0-1 0,1-11 1 0,-36 11-25 0,-12 11-82 0</inkml:trace>
  <inkml:trace contextRef="#ctx0" brushRef="#br1">16338 11250 17 0,'0'0'29'0,"-12"13"14"0,12-26-14 0,12-8-15 0,12-4-6 0,-12-11-2 0,0 13 1 0,-12-25-3 0,-12 12-1 0,0 12 1 0,-12-12-2 0,1 13 0 0,-13-2 0 0,0-9 0 0,-12 9-1 0,-23 0 0 0,0 4 0 0,-25 21-1 0,13 0 1 0,0 21-1 0,11 4 1 0,1 11-1 0,-1 12 1 0,-11 23 0 0,34-12 0 0,3 12-1 0,10 13 1 0,24-13 1 0,12 0-1 0,0 2 2 0,24-14-1 0,23 1 0 0,1-13 0 0,12-10 0 0,11-3-1 0,12-21 1 0,0-1-1 0,1-12 0 0,-12 0 0 0,10-12-1 0,2-24 1 0,-12 12 0 0,-13-13-1 0,-11-9 2 0,-12-2-1 0,-1 0 0 0,1 1-1 0,-12-1 0 0,0-23 1 0,-12 11 0 0,-24 1 0 0,0 0-1 0,-12 11 0 0,-13 0 0 0,3 0 1 0,-14 0 0 0,-24 14-2 0,1-16 2 0,-12 40-1 0,-13-14 0 0,13 12 1 0,0 24-1 0,-13 12-1 0,13 23 1 0,12 13-1 0,11-2 1 0,24 3 1 0,1 10-2 0,11 2 1 0,24-15-1 0,0 14 1 0,13-1-1 0,10 0 2 0,11-12-3 0,15-9 2 0,34-4 2 0,0-10-2 0,13-24 0 0,-1-12 2 0,-13-12-3 0,15-12 2 0,-15 12 1 0,-21-13-3 0,10-9 2 0,-11-3-1 0,-14-10 0 0,-9 0 2 0,-1-1-1 0,-24 1-1 0,-12-24 1 0,0 21 1 0,-12-21-2 0,-12 12 0 0,-12-12 2 0,0 12-2 0,0-1-1 0,-23 12 3 0,0 14-3 0,-2 9 2 0,-21 13 0 0,10 12-2 0,13 0 0 0,23 0-2 0,-12 24-27 0,-11 60-116 0</inkml:trace>
  <inkml:trace contextRef="#ctx0" brushRef="#br1">24698 2822 1 0,'12'-12'18'0,"-12"-12"1"0,0 1-3 0,-24 10-1 0,-12 13-2 0,12 0-4 0,-11 0-2 0,-1 0-1 0,-12 13 0 0,-11 10-1 0,10 1-2 0,3 13-1 0,-15 9 0 0,14 26 0 0,12-14-3 0,11 15 3 0,12 9-2 0,0 2 1 0,12 0 3 0,12-13-2 0,24-34-2 0,10 9 2 0,27-21-1 0,-26-14 1 0,25-11-1 0,-1-11-1 0,13-14-1 0,-13-10 2 0,-1-1 7 0,-21-23-7 0,-1 11-2 0,-24-12 1 0,0-11 0 0,-13-1 0 0,-11 1 1 0,-11 23 2 0,-2-11-2 0,-22-14 0 0,-13 15-1 0,-1-2 2 0,-9 25-9 0,-14 35 8 0,2 0 0 0,-3 11 0 0,1 13 0 0,2 23-1 0,-14 37 1 0,13 0-1 0,23-1 1 0,24 13-2 0,1 9 1 0,23-8 1 0,11-14 0 0,37 0-1 0,13-36 0 0,21-22 0 0,0-13 0 0,3-12 0 0,-2-24 0 0,0-12 0 0,-23-12 1 0,0 1 8 0,-14-24-8 0,3 23-2 0,-26-12 0 0,1-11 2 0,-24-1 0 0,-11 1 0 0,-2 12 0 0,-23-1 1 0,-11 12-1 0,12 1-3 0,-25-1-5 0,0 25 9 0,-10 10-1 0,10 13 0 0,0 0 0 0,-11 36 0 0,-1 12-1 0,13 36 0 0,-1-25 0 0,24 24 0 0,12-12-1 0,12 13 1 0,12-37 0 0,0-23-1 0,24 60 3 0,12-13-2 0,13-24-1 0,21-10 0 0,14-14 1 0,-13-23-1 0,0 0 1 0,1-23-1 0,-1-14 0 0,1-10 5 0,-25-1 1 0,1-12-6 0,-24 1 0 0,-12-12 1 0,-12-13 1 0,-25 1 0 0,-11 24 0 0,-10 0 0 0,-2 9-11 0,-12-8 12 0,12 34-1 0,-11 12 0 0,0 12-1 0,-2 23 2 0,-9 14-1 0,-3 10-1 0,27 1-1 0,-14 0 2 0,24 11-1 0,1 1 0 0,10-12-1 0,14 11 1 0,11 0-2 0,0 12 5 0,24-11-5 0,11 1 3 0,1-15-1 0,36 2-2 0,-26-24 2 0,27-12 1 0,-26 0-1 0,25-24-1 0,-13 0-1 0,1-12 1 0,-13-12 1 0,1-11 2 0,-12-25-1 0,-12-11 5 0,-12 12-8 0,-12-1 4 0,0 12-3 0,-24-11-4 0,-24-13 3 0,24 50 3 0,-11-3 0 0,-13 24 0 0,12 3-1 0,24 10-7 0,-11 23-67 0,23-11 1 0</inkml:trace>
  <inkml:trace contextRef="#ctx0" brushRef="#br1">15587 2726 4 0,'-11'-11'10'0,"11"-1"-3"0,11 1-5 0,-11-14 8 0,0 25 11 0,0 0-8 0,0 12-10 0,13 35-2 0,-1 24 1 0,-1 25 0 0,-11-12 0 0,13 12 0 0,-1-2 1 0,-12 1-1 0,0-24 1 0,0 0-1 0,0-10-1 0,0-26 0 0,0-10 0 0,11-14 1 0,-11 1-1 0,0-1 1 0,0-11-2 0,0 13 0 0,0-13 1 0,13 0 1 0,-2-13 1 0,25 2-3 0,11-12 0 0,13 10 0 0,0 1 0 0,22 12 0 0,3-12 0 0,-2 1-1 0,-12-1 1 0,-22 12 0 0,-2 0 2 0,-12 12-2 0,-11-24 0 0,0 12-1 0,-12-11 2 0,-12 11 0 0,0-25 1 0,12 0-2 0,-12-9 1 0,0-26-1 0,12-22-1 0,-12-2 2 0,0-12-1 0,-12 25-1 0,12-13 1 0,-12 1 1 0,12 11-2 0,-12 26 1 0,12 9 0 0,0 1 0 0,0 13 0 0,-12-2 0 0,12 14 1 0,-12 11-2 0,12-12 3 0,-24-12-1 0,-24 12 1 0,-11 12 0 0,0 0 1 0,-25 0-2 0,-11 12 0 0,-12-12 0 0,0 24 1 0,-24-24-1 0,34 12 0 0,15-1-1 0,23 2 2 0,23-13-3 0,12 12 2 0,0 11-1 0,12-23 0 0,12 12-2 0,24-12-24 0,0 0-25 0</inkml:trace>
  <inkml:trace contextRef="#ctx0" brushRef="#br1">16386 2584 9 0,'0'0'12'0,"0"-36"5"0,0 12-12 0,12-23 4 0,0 11 15 0,-12 24-3 0,-12-1-12 0,-12 13-5 0,-24-11-3 0,-11 11 3 0,-61 24 3 0,61-12-3 0,12-12-3 0,-37 12 1 0,-11 12-1 0,35-14 1 0,1 3 0 0,35-13 0 0,-23 12-1 0,-2 0 0 0,2-12-2 0,-12 13 2 0,-14-13 0 0,39 11 1 0,22-11-1 0,12 0-1 0,0 12 1 0,12 24 0 0,-12-1 1 0,0 13-1 0,0 11-1 0,11 13 1 0,1 11 0 0,-1 13 0 0,2-12 0 0,-13-2 1 0,12 2-1 0,0-13 1 0,0 0 1 0,12 2-3 0,-12-15 1 0,10-22 1 0,-9-12-1 0,-13 0-1 0,0 0 1 0,0-14 0 0,0 3 0 0,12-13 0 0,12-23 1 0,12-1-1 0,23 12-1 0,-11-13 0 0,23 14 0 0,1-1-1 0,10 1-1 0,3 11 2 0,-14 0 0 0,-12 11 1 0,1 1-1 0,0-12-1 0,-1 11 1 0,-11-22 1 0,-12-1 0 0,-13 1 0 0,-11-14 0 0,-1-21-2 0,2-15 2 0,-13-22-2 0,0 1 1 0,-13-27 0 0,13 13 1 0,-11 14-2 0,-1-1 1 0,12-1 0 0,12 13-1 0,-12 23 1 0,0 1 0 0,0-1-1 0,0 12 1 0,11-11-1 0,-11 23 1 0,0 0 1 0,-11 11-1 0,-14 2 1 0,-21 11-5 0,-15 0 4 0,-21 0 0 0,-25 11 2 0,-12 2-1 0,-12-1 0 0,12 0 0 0,35 1 0 0,-11-2 0 0,34-1-2 0,15 3 1 0,10-13 0 0,0 0 0 0,13 12 0 0,23 0 0 0,0 1-1 0,11 34 0 0,-11 11 2 0,0 26-2 0,0 12 1 0,12 11 1 0,-1-13-2 0,14-10 1 0,-1 0 0 0,-24-13 1 0,12-11-1 0,-12-12 2 0,12-1-3 0,-12-10 2 0,12-26 0 0,-12 1-1 0,12-12-5 0,34-23-129 0</inkml:trace>
  <inkml:trace contextRef="#ctx0" brushRef="#br1">14122 2738 35 0,'-10'-35'31'0,"-2"24"-2"0,24 57-9 0,-12 74-4 0,-12-13-8 0,12 1-1 0,0-37-5 0,12-24-6 0,11-23-36 0,-11-24-39 0</inkml:trace>
  <inkml:trace contextRef="#ctx0" brushRef="#br1">14409 3023 56 0,'0'0'0'0,"-12"25"43"0,12 34-28 0,-12 1-10 0,-11 12 0 0,-38-25-2 0,14 0-1 0,23-10-43 0,24-37-33 0</inkml:trace>
  <inkml:trace contextRef="#ctx0" brushRef="#br1">14635 2797 75 0,'-11'0'5'0,"-1"-11"21"0,-12 72-23 0,24 33-2 0,12-35-1 0,0-36 3 0,11-34 8 0,24-36-7 0,25-25-1 0,-12-24-2 0,-47 14 5 0,-26 34 2 0,-35 23-9 0,0 38-32 0,25 11-53 0</inkml:trace>
  <inkml:trace contextRef="#ctx0" brushRef="#br1">14945 2286 71 0,'0'0'10'0,"48"0"11"0,22 119-10 0,15 60-7 0,-61-13-2 0,-72 13 0 0,-49-48-12 0,-56 0-35 0,93-94-5 0</inkml:trace>
  <inkml:trace contextRef="#ctx0" brushRef="#br1">13695 2453 60 0,'-36'0'12'0,"-71"107"13"0,35 96-16 0,72 70-7 0,97-23 1 0,56-82-17 0,73-86-76 0</inkml:trace>
  <inkml:trace contextRef="#ctx0" brushRef="#br1">14493 2952 7 0,'0'-11'6'0,"12"-12"6"0,-1-27 5 0,12 4 0 0,-10 10 1 0,-1-12-4 0,12 13-9 0,47 11-6 0,13 24-69 0</inkml:trace>
  <inkml:trace contextRef="#ctx0" brushRef="#br1">19303 8811 12 0,'-23'-23'25'0,"-1"-2"-3"0,11 13 4 0,26 12-11 0,23 60-4 0,22 22-7 0,-9 14-1 0,-26-24-2 0,-11-14-2 0,-12-33-18 0,-12-50-47 0,12 25 38 0</inkml:trace>
  <inkml:trace contextRef="#ctx0" brushRef="#br1">19171 8680 8 0,'0'-13'7'0,"-10"-58"38"0,10 24-25 0,23 10-9 0,36 14-5 0,12 35-2 0,-10 36 1 0,-50 23 0 0,-22 24-2 0,-37-22-1 0,-11-50 0 0,47-12-2 0,12 1 0 0,47 24 2 0,49 12 1 0,11-23-2 0,-25-4-1 0,-33-8-4 0,-25-1-28 0,-24-37-48 0</inkml:trace>
  <inkml:trace contextRef="#ctx0" brushRef="#br1">19910 8596 44 0,'0'0'0'0,"0"-13"4"0,0-21 0 0,-11 10 18 0,-14-23-9 0,14 10-10 0,-12 14-2 0,-25-1 1 0,12 24 1 0,-12 24 4 0,13 36-4 0,23 24-3 0,12 21 1 0,24-21-1 0,22-47 0 0,3-26-1 0,-2-47 2 0,-34-35 0 0,-13-25 0 0,11 37-1 0,-11 23 1 0,23 36-1 0,2 24 4 0,-1 24-3 0,11-1-2 0,1-23-13 0,12-12-35 0,-35-24 0 0</inkml:trace>
  <inkml:trace contextRef="#ctx0" brushRef="#br1">20101 8370 38 0,'0'0'13'0,"-12"-36"8"0,35 25-9 0,2 34 3 0,11 49-6 0,-1-12-5 0,-24-13-2 0,-11-35 0 0,-11-37 1 0,-12-57-3 0,-1-25-1 0,24 36 3 0,12 34-2 0,23 24 0 0,-11 26-1 0,12-1 1 0,-13 13 0 0,13-14-6 0,12-22-13 0,11-26-9 0,-11-22 0 0,0 0 17 0,-24-12 15 0,-12 10 19 0,-36 38 1 0,0 23-13 0,-1 34-4 0,14 62-4 0,-1-12 0 0,24-13-3 0,24-46 0 0,12-38-5 0,-1-58 3 0,-24-48-1 0,-34 0 1 0,-60-48-3 0,10 72 6 0,15 47 0 0,33 23 3 0,13 75 1 0,36 44-1 0,0 1-3 0,12 1-3 0,23-50 0 0,-11-33 1 0,-24-72 1 0,-25-37 1 0,2 12 0 0,21 50 3 0,15 34 2 0,-14 47-4 0,13-23-1 0,1-24-1 0,-15-48 1 0,-22-12 0 0,-35-11 0 0,-25 24-1 0,-12 47-1 0,0 47 0 0,13 13 1 0,24-12-1 0,23-25-1 0,34-46-1 0,27-61 1 0,-2 24 2 0,25 25-1 0,-1 35 2 0,-25 35 0 0,-58-12 3 0,-10-10-1 0,-26-26-2 0,11-33-1 0,14-13 1 0,35 9-4 0,12 29 2 0,11-4 1 0,0 0-1 0,-11 25 1 0,-12 0 1 0,-24 0 0 0,0 13-1 0,0-26 1 0,0-58-1 0,24-13 0 0,35 38 0 0,13 21-1 0,0 14 1 0,-25 22 2 0,-36 2 0 0,-11-26 0 0,0-10-20 0,25-13-71 0</inkml:trace>
  <inkml:trace contextRef="#ctx0" brushRef="#br1">21995 6596 63 0,'0'0'0'0,"-12"0"5"0,36-23-3 0,-2-2 3 0,-22 2 3 0,0-25-5 0,-10 0-3 0,-38 13 4 0,-1 22 1 0,3 38-6 0,-2 46 2 0,0 25-1 0,36-1 0 0,24-24-1 0,12-59 1 0,12-48 0 0,0-47 0 0,-1-1-1 0,1 1 0 0,-12 47 2 0,-12 13 0 0,0 35-1 0,0 35 0 0,46 48 0 0,27 36 0 0,-2 0 0 0,-36-12 0 0,-35-35 1 0,-35-37 2 0,-49-23 2 0,-24-71-6 0,24-37-1 0,38-23-10 0,34-12-6 0,47 0 7 0,1 1 10 0,-24 34 13 0,-1 36-2 0,-23 25-3 0,0 10-3 0,0 1-2 0,0 12-2 0,13 25 0 0,10-2 2 0,1 13-2 0,0-13-3 0,-1-23 3 0,2-11-1 0,-14-37 2 0,1-12-1 0,0 1 0 0,0-25 0 0,0 25 1 0,0 11 0 0,0 48 1 0,12 36-1 0,10 23-1 0,2-11-2 0,0-25-14 0,1-10-20 0,-14-60 1 0,-23 22 27 0</inkml:trace>
  <inkml:trace contextRef="#ctx0" brushRef="#br1">22578 6013 0 0,'11'-13'6'0,"2"-10"13"0,10 12-2 0,2-2-7 0,-2-11-6 0,-11 1-1 0,-12-25-2 0,-12 1 1 0,-11 22-1 0,-2 37 3 0,2 60 1 0,-13 24-1 0,23-25-2 0,38-12-1 0,11-47-2 0,23-12-4 0,2-48-29 0,-38 13-2 0</inkml:trace>
  <inkml:trace contextRef="#ctx0" brushRef="#br1">22840 5632 12 0,'0'0'0'0,"0"-36"26"0,12 25-23 0,0-2 9 0,-12 49 7 0,-24 12-7 0,24-14-9 0,36 3-3 0,35-13-2 0,1-1 1 0,-36-23 3 0,-36 12 7 0,-36 0-5 0,-49 1-3 0,27-2-4 0,22-11-28 0,36-24-27 0,0 24 50 0</inkml:trace>
  <inkml:trace contextRef="#ctx0" brushRef="#br1">23042 5525 8 0,'13'-48'18'0,"11"1"-5"0,-13 22-4 0,-11 25 6 0,-11 12-5 0,-2 24-2 0,13 0-2 0,13 0 0 0,-2-1-1 0,-35 1-1 0,-23 0-2 0,23-24-19 0,12 0-68 0</inkml:trace>
  <inkml:trace contextRef="#ctx0" brushRef="#br1">23269 5417 97 0,'0'0'0'0,"-48"0"21"0,60 13-122 0</inkml:trace>
  <inkml:trace contextRef="#ctx0" brushRef="#br1">18315 9358 0 0,'36'96'9'0,"58"189"1"0,26 144-8 0,11 35-23 0</inkml:trace>
  <inkml:trace contextRef="#ctx0" brushRef="#br1">20625 7800 10 0,'-12'-25'3'0,"84"180"18"0,58 261-14 0,49 252-7 0,-59-193-37 0</inkml:trace>
  <inkml:trace contextRef="#ctx0" brushRef="#br1">22507 6525 5 0,'0'82'3'0,"24"217"5"0,34 235-3 0,26 123-5 0,11-181-21 0</inkml:trace>
  <inkml:trace contextRef="#ctx0" brushRef="#br1">23793 5012 16 0,'0'-23'6'0,"-12"12"-6"0,24 141 3 0,34 310 2 0,62 322-6 0,-48-321-27 0</inkml:trace>
  <inkml:trace contextRef="#ctx0" brushRef="#br1">24317 4476 18 0,'-12'25'5'0,"-12"320"-2"0,48 286-13 0,-12-500-5 0</inkml:trace>
  <inkml:trace contextRef="#ctx0" brushRef="#br1">17721 4882 2 0,'-13'-12'27'0,"13"12"-5"0,0 0 2 0,0-13-10 0,-12 2-5 0,-24-25-4 0,-12-11-1 0,1-25-2 0,11 12 0 0,-11 1-1 0,-13 0 1 0,-23-1 0 0,-2 12 0 0,26 1 0 0,0-37-1 0,23 26 1 0,1 21-1 0,-14-10-1 0,2-1 1 0,0-25 1 0,23 27-1 0,-1 21-1 0,14 2 0 0,-14-1 1 0,-21 0 1 0,-14-23 1 0,36 35-3 0,13-13 1 0,-1 14-1 0,-12-1 1 0,12 1 1 0,-1 11-2 0,2 0 1 0,11 0-1 0,0 23 1 0,0 1-2 0,0 24 2 0,0 12-1 0,11-13 1 0,2 1-1 0,-1-13 1 0,-12 1 0 0,0-13 2 0,0-10-3 0,0-13 1 0,0-13 3 0,0 2-3 0,-12-12-1 0,-1-14 0 0,13 3 1 0,0-3-1 0,-11 1 1 0,11 0-1 0,-12 13 0 0,-12 0 0 0,24-2 0 0,-11 13 1 0,11-12-1 0,-13 12 0 0,13 1 0 0,0-1 0 0,0 0 0 0,0-1 0 0,-11 2 0 0,11 11 0 0,0-12 0 0,11 1 0 0,-11-2 0 0,13 1 0 0,-2 12 0 0,-11 0 0 0,0 0 0 0,24-12 0 0,-12-1 0 0,12 13 0 0,-12 0-1 0,-1 0 1 0,2 0 0 0,10 0 0 0,13 0 0 0,0 0 0 0,-24 0 0 0,13 0 0 0,-14 13 0 0,12-13 0 0,0 0 0 0,-10 0 0 0,10 0 0 0,-23 0 1 0,13-13-1 0,-1 3 0 0,0 10 1 0,-12-11 1 0,-12 11 1 0,0-13-2 0,-1 1 0 0,13 12-47 0,13 25-38 0</inkml:trace>
  <inkml:trace contextRef="#ctx0" brushRef="#br1">16004 9726 1 0,'0'-34'6'0,"0"-3"-3"0,0-22 1 0,-11-12-2 0,22 0 2 0,2 12-2 0,-1-12 0 0,-12-2-2 0,12-9 2 0,0-14-1 0,10 0-2 0,3 12-4 0,-14 37 5 0,-22-11 2 0,11-15-1 0,11-22 0 0,25 12-2 0,-11 11-5 0,-14 1 5 0,1 11-1 0,0 25-6 0</inkml:trace>
  <inkml:trace contextRef="#ctx0" brushRef="#br1">16290 7918 42 0,'0'-60'14'0,"13"-23"-9"0,46 11-22 0,-11 1-22 0,-48 47 34 0</inkml:trace>
  <inkml:trace contextRef="#ctx0" brushRef="#br1">16528 7203 2 0,'13'-35'20'0,"-13"-1"-5"0,12-12-11 0,36-35-24 0,-37 47-1 0</inkml:trace>
  <inkml:trace contextRef="#ctx0" brushRef="#br1">16731 6775 4 0,'0'-60'20'0,"12"-11"-11"0,61-25-8 0,-3 13-3 0,-22-1-5 0,-13 13 13 0,-24 24 15 0,2-24-10 0,35 0-11 0,-1-2-58 0</inkml:trace>
  <inkml:trace contextRef="#ctx0" brushRef="#br1">17220 5834 10 0,'0'-36'22'0,"34"-22"-15"0,39-26-8 0,-3 13-22 0,2 0 18 0,-12-2 13 0,12-9-3 0,-13 9-23 0</inkml:trace>
  <inkml:trace contextRef="#ctx0" brushRef="#br1">17885 5083 16 0,'0'-34'40'0,"13"-3"-31"0,46-34-9 0,25 12-15 0,-12 0 1 0,-13 22 12 0,1-22 4 0,10 0-1 0,39-1-3 0,-14-1-7 0,-36 15 13 0,-11 10 12 0,-12-12-8 0,35 2-8 0,24 9-53 0</inkml:trace>
  <inkml:trace contextRef="#ctx0" brushRef="#br1">19089 4203 6 0,'36'-12'13'0,"46"-36"-8"0,38 0-11 0,-36 25-12 0</inkml:trace>
  <inkml:trace contextRef="#ctx0" brushRef="#br1">20542 3620 0 0,'24'0'0'0,"35"-24"0"0</inkml:trace>
  <inkml:trace contextRef="#ctx0" brushRef="#br1">20960 3500 1 0,'46'-23'7'0,"62"0"0"0,-1-14-5 0,0-10-2 0,0-1 0 0,12 12 1 0,-12 24-1 0,0 12 0 0,-10-12 0 0,-15-11 1 0,0-1-10 0,-33 12-1 0</inkml:trace>
  <inkml:trace contextRef="#ctx0" brushRef="#br1">16064 8202 15 0,'0'0'0'0,"-11"-10"21"0,11-51-14 0,11-33 0 0,-11 22-3 0,0-11-2 0,0-12-27 0,0 24-5 0</inkml:trace>
  <inkml:trace contextRef="#ctx0" brushRef="#br1">16075 7513 9 0,'0'-12'10'0,"-11"-49"30"0,-24 3-31 0,23-14-10 0,36-11-32 0,23-1-1 0</inkml:trace>
  <inkml:trace contextRef="#ctx0" brushRef="#br1">16111 7059 2 0,'0'0'0'0,"0"-58"19"0,0 11-10 0,13-1-39 0</inkml:trace>
  <inkml:trace contextRef="#ctx0" brushRef="#br1">16183 6691 12 0,'0'-47'18'0,"12"-24"-40"0</inkml:trace>
  <inkml:trace contextRef="#ctx0" brushRef="#br1">16338 6155 67 0,'-23'0'4'0,"-49"12"7"0,72-71-32 0,24 11-36 0</inkml:trace>
  <inkml:trace contextRef="#ctx0" brushRef="#br1">16303 5845 10 0,'0'-11'9'0,"-13"-49"14"0,13-24-18 0,48 13-23 0,-12 0-3 0,-24 24 37 0,-24-1 24 0,0-12-18 0,36-24-21 0,36 2-11 0,-1 22-38 0,-36 1 30 0,-10 23 42 0,-13 0-2 0,23-35-18 0,61 0-37 0,-72 59 12 0</inkml:trace>
  <inkml:trace contextRef="#ctx0" brushRef="#br1">16922 4631 30 0,'0'-34'31'0,"36"-39"-20"0,35 14-41 0,-59 36 5 0</inkml:trace>
  <inkml:trace contextRef="#ctx0" brushRef="#br1">17220 4298 44 0,'-12'-11'27'0,"24"-26"-21"0,59-10-19 0,-23 23-37 0</inkml:trace>
  <inkml:trace contextRef="#ctx0" brushRef="#br1">17493 4061 8 0,'13'-13'19'0,"46"-34"-10"0,36-1-43 0</inkml:trace>
  <inkml:trace contextRef="#ctx0" brushRef="#br1">17946 3810 28 0,'0'0'6'0,"11"0"8"0,73-25-40 0,-72 14 8 0</inkml:trace>
  <inkml:trace contextRef="#ctx0" brushRef="#br1">18387 3680 19 0,'0'0'0'0,"58"-13"25"0,50-11-23 0,22 1-48 0</inkml:trace>
  <inkml:trace contextRef="#ctx0" brushRef="#br1">18969 3548 12 0,'0'0'0'0,"108"-23"15"0,22-25-26 0,-94 36-2 0</inkml:trace>
  <inkml:trace contextRef="#ctx0" brushRef="#br1">19720 3358 5 0,'72'-12'12'0,"46"-12"-29"0</inkml:trace>
  <inkml:trace contextRef="#ctx0" brushRef="#br1">21006 3191 3 0,'118'-13'9'0,"26"13"-9"0,-1 0-4 0,-59 13 5 0,47-1-3 0,-96 0-4 0</inkml:trace>
  <inkml:trace contextRef="#ctx0" brushRef="#br1">22173 3249 5 0,'37'-10'15'0,"93"-14"-4"0,-35 12-9 0,36-13-2 0,-59-9 1 0,-13-3-14 0,-47 26-5 0</inkml:trace>
  <inkml:trace contextRef="#ctx0" brushRef="#br1">16136 6406 10 0,'0'0'0'0,"-12"-48"3"0,12 12-14 0</inkml:trace>
  <inkml:trace contextRef="#ctx0" brushRef="#br1">16147 6132 2 0,'-11'-24'4'0,"11"-71"-10"0</inkml:trace>
  <inkml:trace contextRef="#ctx0" brushRef="#br1">16183 5667 24 0,'-23'-11'17'0,"-37"-37"8"0,48-12-25 0,12 1-27 0,23-25 18 0,-10 1 15 0,-13-1 11 0,23 0-11 0,25 2-17 0,0-1-35 0</inkml:trace>
  <inkml:trace contextRef="#ctx0" brushRef="#br1">16303 4846 9 0,'0'-36'29'0,"-24"-22"-4"0,12-3-22 0,60-22-33 0,-25 59-1 0</inkml:trace>
  <inkml:trace contextRef="#ctx0" brushRef="#br1">16469 4358 23 0,'-13'-12'27'0,"-9"-36"-5"0,34 0-22 0,59-23-68 0</inkml:trace>
  <inkml:trace contextRef="#ctx0" brushRef="#br1">16684 3940 36 0,'0'-11'16'0,"-24"-37"6"0,60-11-23 0,23 11-54 0,-47 48 40 0</inkml:trace>
  <inkml:trace contextRef="#ctx0" brushRef="#br1">16886 3643 6 0,'23'-34'23'0,"26"-16"-19"0,9 3-35 0</inkml:trace>
  <inkml:trace contextRef="#ctx0" brushRef="#br1">17161 3429 7 0,'0'0'17'0,"23"0"5"0,36-25-21 0,13 14-46 0</inkml:trace>
  <inkml:trace contextRef="#ctx0" brushRef="#br1">17660 3299 9 0,'24'0'19'0,"47"-13"-11"0,25 1-13 0,-1 0-10 0,-12-1 15 0,-35 3 7 0,23-14-4 0,47-13-17 0,-57 3 2 0</inkml:trace>
  <inkml:trace contextRef="#ctx0" brushRef="#br1">18565 3060 7 0,'24'0'9'0,"24"0"1"0,11 13-8 0,25-2-5 0,-2 1-10 0,-9-1 11 0,-14 26 12 0,0-26-7 0,49 1-10 0,-62-12-9 0</inkml:trace>
  <inkml:trace contextRef="#ctx0" brushRef="#br1">19613 3178 2 0,'0'0'0'0,"95"-11"6"0,-11-1-14 0</inkml:trace>
  <inkml:trace contextRef="#ctx0" brushRef="#br1">20161 3119 3 0,'36'0'6'0,"71"-12"-12"0</inkml:trace>
  <inkml:trace contextRef="#ctx0" brushRef="#br1">20721 3073 2 0,'47'0'8'0,"36"-25"-16"0</inkml:trace>
  <inkml:trace contextRef="#ctx0" brushRef="#br1">21756 3023 16 0,'0'0'0'0,"84"-23"21"0,23-12-23 0,11 22-31 0,-57 26 31 0</inkml:trace>
  <inkml:trace contextRef="#ctx0" brushRef="#br1">22150 2989 1 0,'23'11'10'0,"-11"1"2"0,0-12-35 0</inkml:trace>
  <inkml:trace contextRef="#ctx0" brushRef="#br1">16386 2537 3 0,'-12'0'18'0,"-24"-37"4"0,24-10-10 0,1 23-2 0,-1 0-1 0,-12 12 0 0,-24-12-3 0,-11 0 0 0,23 13-4 0,-12-1 0 0,-23 1-1 0,-1 11-1 0,1 0-3 0,11 0-1 0,-11 23-1 0,11 12-3 0,-23 12 4 0,12 14 0 0,-1 33 3 0,13 2 2 0,23 0-1 0,0 9 2 0,12 16 1 0,24-3 0 0,0 14 3 0,36-25 0 0,36 1-1 0,23-26 1 0,48-46 1 0,35-24-4 0,13-71-2 0,-25-25-1 0,-23-47 1 0,-35-24 1 0,-25-11 0 0,-23 24-1 0,-49 10-1 0,-35 13 0 0,-48 0 1 0,-34 11-2 0,-24 37-6 0,-15 34-3 0,-21 37-4 0,23 25-5 0,13 34 1 0,-1 49 10 0,11 23 5 0,25 11 3 0,59 0-1 0,36 13 6 0,60 13 9 0,59-13 6 0,35-36-3 0,25-59-5 0,-36-49-6 0,-13-47-3 0,26-35-1 0,-1-59-2 0,-85-2 3 0,-21 1-2 0,-49 0 1 0,-24-36-1 0,-47 25-3 0,-49 12-7 0,-10 21-4 0,-26 50-6 0,2 47-10 0,23 12 13 0,12 25 5 0,36 57 3 0,-24 12 5 0,23 61 2 0,36 25-1 0,37 10 2 0,58-11 15 0,49-37 11 0,35-34-5 0,11-72-6 0,13-25-6 0,24-45 0 0,-1-62-4 0,-24-34-2 0,-57-14 2 0,-38 12-2 0,-36-34-2 0,-23-1-2 0,-11-23-5 0,-72 11-7 0,-36 72-7 0,-24 60-5 0,0 36 5 0,-12 57 8 0,11 38 3 0,1 58 4 0,13 49 6 0,35 11-2 0,59 13 1 0,24-25 6 0,36 1 15 0,59-25 1 0,60-35-3 0,48-60-5 0,11-58-3 0,-23-73-1 0,0-71-6 0,-48-35-1 0,-24-13-3 0,-59-12 1 0,-37-12 0 0,-46 14-4 0,-37 22-6 0,-59 37-5 0,-12 69-4 0,-13 38-6 0,-33 46 6 0,22 49 3 0,-1 35 8 0,27 24 1 0,21 1 4 0,61 44-2 0,34 29 0 0,61 8 11 0,72-34 20 0,59-72 2 0,35-36-5 0,11-71-9 0,-9-84-5 0,-37-46-5 0,-60-37-2 0,-61-22 1 0,-46-16-3 0,-34 40-6 0,-50 22-7 0,-35 12-4 0,-36 24-11 0,-11 71 3 0,23 48 3 0,11 47 10 0,14 50 8 0,11 56 2 0,35 26-2 0,48 47 1 0,60 1 15 0,59-50 17 0,48-81-8 0,24-61-5 0,12-70-4 0,23-61-4 0,-23-59-3 0,-36-35-3 0,-61-14 1 0,-57-21-3 0,-25 11-7 0,-61 35-3 0,-57 48-5 0,-25 58-8 0,-24 38 0 0,-23 59 6 0,35 47 2 0,0 37 8 0,24 34 4 0,48 12 1 0,35 60-2 0,36-10 5 0,24-26 16 0,48-35 6 0,22 0-7 0,61-72-2 0,25-47-2 0,-1-25-3 0,-1-82-2 0,13-60-5 0,-24-11-1 0,-13-2 0 0,-71 2-3 0,-35 22 1 0,-23-10 2 0,-62-62-1 0,-58 3-5 0,-35 58-12 0,-1 59 1 0,11 49 0 0,25 23 1 0,25 11 3 0,34 1 3 0,0 24 1 0,24 23 3 0,13-22 2 0,46-14-3 0,25 1-11 0</inkml:trace>
  <inkml:trace contextRef="#ctx0" brushRef="#br1">9454 9989 55 0,'-70'-95'9'0,"22"0"-6"0,36 83 13 0,12 48 1 0,36 177 0 0,24 218-10 0,10 92-5 0,15-58 0 0,-14-134 0 0,-48-126 1 0,-10-123-2 0,-1-93-5 0,-1-121-35 0,-11-35-41 0</inkml:trace>
  <inkml:trace contextRef="#ctx0" brushRef="#br1">9181 10013 21 0,'-47'-48'13'0,"-1"1"19"0,25 35-8 0,11-13-9 0,70-9-7 0,62 10-3 0,95-12-3 0,46 12-2 0,61 12-2 0,59-13 2 0,60 15-3 0,35-1 2 0,36-14 0 0,-1 25 0 0,-34 0 2 0,-36 12-2 0,-48 12 2 0,-71-14 0 0,-73 15 0 0,-70-13 2 0,-36-12-1 0,-13 13-1 0,15-13-1 0,-3 0 0 0,-35 0 1 0,-11-25 0 0,-13 13 0 0,-36-11 1 0,-23 12 1 0,-12-2 0 0,-12 26-3 0,0 58 1 0,-12 84-1 0,-36 130 0 0,1 60 0 0,11-12 2 0,13-48 1 0,10-93 2 0,2-62-4 0,11-46 1 0,0-48-18 0,-60-60-98 0</inkml:trace>
  <inkml:trace contextRef="#ctx0" brushRef="#br1">9551 11930 95 0,'-12'-12'2'0,"-95"-24"11"0,95 24-1 0,36 12-4 0,58 0 2 0,109-11-7 0,106-1-3 0,120 1 2 0,84-14-6 0,71-11 3 0,72 1 1 0,22-1 0 0,-12 13-1 0,-94 23 1 0,-143 0 1 0,-108 0 0 0,-106 0 6 0,-108-13 4 0,-48 13 2 0,-22-24-3 0,10 1-6 0,-11-13-2 0,-12 0-8 0,-35 13-118 0,10 23 77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7002 9668 37 0,'-48'0'30'0,"48"-13"-17"0,48 2-5 0,49-1 0 0,56 1-4 0,2 11-1 0,-36 0 1 0,-11 0-2 0,-49 0 0 0,-47 0 0 0,-24 0 7 0,-83 0-5 0,-36 11-2 0,-1-11 0 0,14 12 0 0,46-12 1 0,37 0-3 0,45 11 0 0,62-11 1 0,60 0-3 0,22-11 2 0,-22 22 1 0,-49 2-1 0,-71-1 1 0,-60-12 2 0,-72 0-2 0,-34 0 0 0,-12 12 2 0,11-12-1 0,47 13-1 0,72-13-2 0,36 0 1 0,84 0 1 0,34 0-1 0,38 0-2 0,-1 11 0 0,-49-11 2 0,-57 0 1 0,-49 0 1 0,-72 0-1 0,-59 0-1 0,-35 0 2 0,35 10 1 0,35-10-3 0,85 0 0 0,46 0 0 0,84 0 0 0,47-10-3 0,13 10 2 0,-59 0 1 0,-61 0 1 0,-59 0-1 0,-47 0 1 0,-1 10 0 0,0-10-1 0,37 0-3 0,11-10-100 0</inkml:trace>
  <inkml:trace contextRef="#ctx0" brushRef="#br0">13909 9537 27 0,'-12'-12'27'0,"0"0"-12"0,24 12 7 0,-12 0-2 0,0 0-16 0,12 0 2 0,12 24-2 0,-1-11 1 0,2 10-2 0,-14 0 1 0,-11 2-1 0,12-2 0 0,-1-12-1 0,26-22 2 0,69-60-2 0,37-25-1 0,13 1 0 0,-38 24 0 0,-22 34 1 0,-60 3 4 0,-12 21-2 0,-12 13-2 0,-12-12-2 0,11 24 2 0,-11-12-1 0,0 13-1 0,0-26 1 0,0 13-1 0,0-12 1 0,0 12-1 0,0-12 0 0,-11 12 1 0,11 0-1 0,0 0-1 0,0 0 2 0,0 0-1 0,0 0-20 0,35 0-33 0,-11 0-20 0</inkml:trace>
  <inkml:trace contextRef="#ctx0" brushRef="#br0">13147 8680 43 0,'-24'-13'38'0,"11"2"-14"0,13-1-7 0,0 12-3 0,0-11-2 0,0 11-5 0,0 0-3 0,0 0-2 0,25 0-2 0,-1 23 1 0,0 1 0 0,0-12-1 0,-14 11 2 0,3 0-2 0,10 2 1 0,2-13 0 0,-14 1 0 0,2-13-1 0,-1 0 2 0,23-13-1 0,25-35 0 0,23-23-1 0,23-12 2 0,-9 11-2 0,-26 24 0 0,-24 13 1 0,-11 11 0 0,-12 12 0 0,0 0-1 0,-12 12 1 0,-12 0 8 0,0 0-9 0,0 0 1 0,0 0 0 0,0-13-1 0,13 13-3 0,-2 0-26 0,12 13-83 0</inkml:trace>
  <inkml:trace contextRef="#ctx0" brushRef="#br0">8681 13883 62 0,'0'0'0'0,"-24"-24"8"0,24 24 1 0,13 12 9 0,-2 24-8 0,13 11 0 0,-1 13-2 0,13-13-4 0,0-11-2 0,-12-24 0 0,36-12 0 0,22-60 1 0,50-22-1 0,35-14 2 0,-12 24 1 0,-72 25 2 0,-71 23-2 0,-12 12-4 0,0 12-4 0,0 12-45 0,-12 24-52 0</inkml:trace>
  <inkml:trace contextRef="#ctx0" brushRef="#br0">8848 14216 16 0,'-24'-12'13'0,"24"1"13"0,-12 11-8 0,24 23-6 0,-12 38-3 0,12-15-1 0,0-10-4 0,12-24 0 0,24-48 1 0,47-35-6 0,48-37 2 0,35 13 3 0,-24 24 4 0,-58 23 1 0,-85 13-3 0,-11 24-4 0,0 11-2 0,0 11-127 0</inkml:trace>
  <inkml:trace contextRef="#ctx0" brushRef="#br0">3180 15144 9 0,'0'0'0'0,"0"-11"19"0,0-1 8 0,11 1-12 0,25 11-6 0,-12 0-3 0,0 11-1 0,1 25-2 0,-2 11 1 0,-12 1-1 0,2-24-1 0,-1-1-1 0,-1-11 2 0,1-12-1 0,12-23 1 0,48-50-2 0,47-9-1 0,24-25 0 0,11 23 2 0,-35 26 4 0,-72 33-1 0,-34 13-1 0,-26 12-20 0,13 12-73 0</inkml:trace>
  <inkml:trace contextRef="#ctx0" brushRef="#br0">11492 14442 1 0,'0'0'0'0,"-24"0"25"0,12-12 6 0,-1 12-15 0,-23-11-2 0,2-1-3 0,22 12-3 0,12 0-5 0,82-12-1 0,63-1-2 0,-15 13 2 0,-24 0-1 0,-70 0 1 0,-36 0 2 0,-23 0-1 0,-60 0-2 0,-24 13 0 0,-13-1-1 0,25 11 2 0,59-11-2 0,47-12 0 0,61 11-1 0,48-22 1 0,-1-1 1 0,-36 12-1 0,-47 0 0 0,-24-11 2 0,-48 11 0 0,-35-12-2 0,59 12-6 0,24 12-97 0</inkml:trace>
  <inkml:trace contextRef="#ctx0" brushRef="#br0">13598 15562 12 0,'-34'0'8'0,"34"-12"9"0,-12 12 2 0,12-12-5 0,-24 12-1 0,0 0-3 0,12-13-3 0,12 13-4 0,12-11-2 0,72-1-1 0,35 12 1 0,-13 0-1 0,-22 0 1 0,-48 0 0 0,-13 0 2 0,-34 0 2 0,-37 0-4 0,-36 0-1 0,-22 12 1 0,-13-12-1 0,23 24 0 0,49-12-1 0,23-12 2 0,35 0-1 0,61-12 0 0,58-12 0 0,2 12 0 0,-25 12 1 0,-47 0-2 0,-48 0 3 0,-12-11-1 0,0 11-2 0,-48 0 1 0,0 0 0 0,-24 0 0 0,-10 11 0 0,-2-11 0 0,1 12 0 0,23-12 0 0,37 0 0 0,-1 11 0 0,24-11-2 0,24 13 3 0,47-13-1 0,36-13 1 0,11 13-2 0,-10 0 2 0,-35-11-2 0,-39 11 3 0,-9 0-1 0,-14 0-1 0,-11 0 0 0,12 0 0 0,-12 0 0 0,0 0 1 0,0 0 0 0,0 0-1 0,0 0-33 0,-12 11-40 0</inkml:trace>
  <inkml:trace contextRef="#ctx0" brushRef="#br0">3204 15883 0 0,'0'0'0'0,"-13"-24"8"0,13 0 9 0,0 1 3 0,0 11-8 0,0 12-5 0,0 0-2 0,13 22 0 0,-1 15 0 0,-1-13-1 0,1-1 0 0,-12 14-1 0,12-14 0 0,0-12 0 0,25-22 0 0,33-24-1 0,2-37 0 0,11 13-1 0,0 10-1 0,-12 2 2 0,-10 12 0 0,-26 12 0 0,1 10 1 0,-24 13-2 0,12 0 1 0,-11 0-3 0,-13 0-27 0,0 13-41 0</inkml:trace>
  <inkml:trace contextRef="#ctx0" brushRef="#br0">3216 16002 1 0,'0'0'3'0,"0"12"23"0,11-24-8 0,1 0-7 0,0 12-5 0,-12 24 1 0,12 12-3 0,0-1 0 0,0 1-1 0,1 0 0 0,-2-12 0 0,1-2-1 0,-1-22 1 0,25 0-1 0,0-34-1 0,24-26 0 0,35-11-1 0,0-1 0 0,-11 12 1 0,-25 1-1 0,2 12 0 0,-4 11 2 0,-32 23 2 0,-25 2 1 0,0 11-2 0,0-12-1 0,0 12-7 0,11 0-95 0</inkml:trace>
  <inkml:trace contextRef="#ctx0" brushRef="#br0">3263 14216 2 0,'0'0'0'0,"0"-12"26"0,0 12-4 0,-12-11-8 0,24-2-3 0,-12 1-4 0,12 12-1 0,-12 36 0 0,12 0-2 0,-12 12-1 0,13-1 0 0,-2-11-1 0,1-25 1 0,-1-11 0 0,14 0 0 0,9-34-1 0,27-16-1 0,21 4-1 0,14-13 1 0,-24-1-2 0,-1 12 2 0,-35 24 3 0,0-11-1 0,-23 23-1 0,-2-1-1 0,-1 2 0 0,-20 35-43 0,-1 11-37 0</inkml:trace>
  <inkml:trace contextRef="#ctx0" brushRef="#br0">3108 14442 5 0,'0'0'0'0,"-11"-12"27"0,11-11-3 0,11 11-10 0,0 12-5 0,2 12-3 0,-13 23 0 0,12-11-2 0,-1 13-1 0,2-14-3 0,-13-12 1 0,12 13 1 0,-1-11 0 0,14-13 0 0,-14 0-1 0,25-13 0 0,1 1 0 0,10-23-1 0,-1-1 1 0,15-12-1 0,21 0 1 0,38-23-1 0,-36 12 0 0,-13 11 0 0,-35 12 1 0,-12 24 1 0,-14-11-1 0,15 12-1 0,-25 11-7 0,11 23-90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2322 9418 21 0,'-11'-36'2'0,"-14"-35"4"0,25 23 19 0,13 36-14 0,-1 60-1 0,23 35-5 0,25-23-3 0,11-36 5 0,36-84-1 0,49-47-2 0,10-23-3 0,-24 9 0 0,-35 27 0 0,-46 46-1 0,-38 48 0 0,-11 12-79 0</inkml:trace>
  <inkml:trace contextRef="#ctx0" brushRef="#br0">9170 9287 2 0,'0'0'0'0,"-12"-13"11"0,12-34 2 0,0 12 6 0,12 12-7 0,-1 10-7 0,1 13-1 0,0 0 2 0,1 13 1 0,10 10 0 0,1 12-4 0,12 12-1 0,-13 3 0 0,13-29 1 0,-12-8 0 0,36-36 0 0,35-61-2 0,24-11 0 0,35-13-1 0,-10 3 1 0,-1 8 4 0,-36 39 1 0,-60 8-3 0,-11 39-2 0,0 11-44 0,-36 11-11 0</inkml:trace>
  <inkml:trace contextRef="#ctx0" brushRef="#br0">7276 14514 3 0,'-13'-11'1'0,"-9"-39"-1"0,-2 16 16 0,-37 34 15 0,-9 0-12 0,-26 23-6 0,-34 13-3 0,9 35-5 0,39 1-3 0,23 23 0 0,11 12-2 0,37 25-1 0,22 10 1 0,71-24-1 0,25-22 0 0,38-48 1 0,9-37 0 0,13-34 1 0,-12-48-1 0,-1-13 1 0,-34-11 1 0,-25 0 0 0,-72-12 2 0,-10 0-1 0,-26-12 1 0,-46-1 0 0,-12 24 3 0,-37 25 0 0,-35 37-1 0,-11 21-3 0,-13 26-2 0,35 92-30 0,50 16-74 0</inkml:trace>
  <inkml:trace contextRef="#ctx0" brushRef="#br0">8004 15431 49 0,'-13'0'9'0,"-23"-12"25"0,0 12-4 0,12 0-14 0,13 0-6 0,11 0-5 0,23 12-2 0,85-2 0 0,81-10-2 0,62 0 1 0,-25 0 0 0,-59-10-1 0,-72 10 0 0,-47 0-1 0,-12 0 1 0,-12 0-1 0,-24 0-25 0,12-24-79 0,-12 24 75 0</inkml:trace>
  <inkml:trace contextRef="#ctx0" brushRef="#br0">8836 15288 31 0,'-36'-12'54'0,"13"1"-14"0,35 34-28 0,47 25-5 0,25 23-3 0,-37-24 0 0,-47-10 4 0,-47 10-3 0,-1 0-28 0,48-23-86 0</inkml:trace>
  <inkml:trace contextRef="#ctx0" brushRef="#br0">9694 15596 89 0,'-36'-11'10'0,"24"-1"25"0,24 12-21 0,71-11-10 0,36 11-4 0,-11-12 2 0,-26 0-20 0,-57-12-101 0</inkml:trace>
  <inkml:trace contextRef="#ctx0" brushRef="#br0">9908 15323 91 0,'-24'0'18'0,"-12"72"8"0,25-1-14 0,11 25-11 0,23-1-5 0,13 12-71 0,-36-95 30 0</inkml:trace>
  <inkml:trace contextRef="#ctx0" brushRef="#br0">10229 15431 67 0,'0'-24'33'0,"0"24"-5"0,12 34-16 0,12 27-8 0,-12-1-2 0,12-13 0 0,0 1 0 0,0-36 1 0,22-35 1 0,-10-27-3 0,-11 4 1 0,10-13-1 0,-24 9-1 0,2 28 1 0,-1 10-1 0,-1 12 0 0,14 34-1 0,-1 16 1 0,11-16-2 0,37-9 1 0,-1-37 2 0,-11-35 0 0,-36-13-1 0,-36 48 0 0,0 12 0 0,12 35 0 0,48 13 0 0,23-25 0 0,0-23-8 0,-35-23-107 0</inkml:trace>
  <inkml:trace contextRef="#ctx0" brushRef="#br0">6371 15573 59 0,'-13'0'26'0,"2"-11"7"0,-49-1-20 0,-22 0-6 0,-49-1 2 0,-24 2-2 0,-12 11-2 0,24-12-1 0,59 1 0 0,61-2-4 0,35 1 0 0,47 0-1 0,49 12-1 0,-25-23 3 0,-59 11 1 0,-48 24 0 0,-70 23 4 0,-3 13-1 0,74-24-3 0,70 0-4 0,49-24-45 0,-62 0-70 0</inkml:trace>
  <inkml:trace contextRef="#ctx0" brushRef="#br0">3835 15657 95 0,'-12'0'13'0,"0"0"5"0,48-11 7 0,59-2-17 0,23 1-2 0,-22-24-2 0,-24 13-19 0,-36 23-111 0</inkml:trace>
  <inkml:trace contextRef="#ctx0" brushRef="#br0">4466 15299 65 0,'-12'-23'64'0,"-1"12"-40"0,26 34-17 0,-1 12-3 0,24 12-2 0,-12 2 0 0,-13-14 0 0,2 2 0 0,-2-26 0 0,12-59 1 0,13 1-2 0,-11-13 0 0,-2 12 0 0,-23 37-1 0,0-1-1 0,24 47 1 0,-12 1 1 0,24 12-1 0,0-12 0 0,35-36-1 0,-11-36 3 0,-13-23-1 0,-36-25 0 0,-11 47 0 0,-58 37 0 0,22 73 1 0,48-14-1 0,47-11 0 0,25-36 0 0,-25-12-10 0,-47 0-48 0</inkml:trace>
  <inkml:trace contextRef="#ctx0" brushRef="#br0">3894 16264 14 0,'-47'23'39'0,"-1"2"8"0,12-13-20 0,36-12-11 0,72-37-9 0,130-57-4 0,59-1-2 0,-9 11-1 0,-110 36 1 0,-82 13-1 0,-47 23-23 0,-50-1-82 0</inkml:trace>
  <inkml:trace contextRef="#ctx0" brushRef="#br0">3811 16347 119 0,'0'0'3'0,"49"-23"3"0,128-73 12 0,73 13-13 0,-11-12-4 0,-109 47 0 0,-94 36 0 0,-72 24-46 0,13 0-45 0</inkml:trace>
  <inkml:trace contextRef="#ctx0" brushRef="#br0">9837 16061 67 0,'0'0'8'0,"-36"-11"17"0,-12 22 7 0,24-11-19 0,60-11-10 0,131-25-3 0,130-12 1 0,-24 1-1 0,-81 23-2 0,-144 12 4 0,-48 12 1 0,-12 0-28 0,-24 23-80 0</inkml:trace>
  <inkml:trace contextRef="#ctx0" brushRef="#br0">9956 16181 108 0,'-48'0'6'0,"-35"35"4"0,166-58 2 0,155-38-6 0,72-10-2 0,-96 24-3 0,-167 23-2 0,-70 24-110 0</inkml:trace>
  <inkml:trace contextRef="#ctx0" brushRef="#br0">6800 15954 54 0,'0'-23'17'0,"-12"-36"21"0,-1 34-10 0,2 37-21 0,-1 83 1 0,-11 49-3 0,11-26-4 0,47-34-1 0,1-49 2 0,0-35 1 0,0-59 4 0,-12-48-6 0,-24-1 4 0,-13 24 5 0,-22 26 1 0,-37 34-10 0,25 12-3 0,35 48-50 0,12-1-65 0</inkml:trace>
  <inkml:trace contextRef="#ctx0" brushRef="#br0">7099 15943 113 0,'0'-12'20'0,"-13"-13"15"0,13 2-15 0,-12 23-17 0,37 0-41 0,9 23-99 0</inkml:trace>
  <inkml:trace contextRef="#ctx0" brushRef="#br0">7324 15800 54 0,'0'0'0'0,"0"-36"73"0,-12 23-44 0,-1 50-19 0,13 10-5 0,36-10-4 0,12-14 0 0,13 1 0 0,-38 23-1 0,-23 14 3 0,-23-15 1 0,-2-21-4 0,-11-38-24 0,1-34-55 0,35 36 28 0</inkml:trace>
  <inkml:trace contextRef="#ctx0" brushRef="#br0">7312 15764 76 0,'23'-47'66'0,"49"10"-44"0,-1 3-15 0,-12 9-5 0,-46 13-13 0,-26 12-113 0</inkml:trace>
  <inkml:trace contextRef="#ctx0" brushRef="#br0">7478 14918 5 0,'0'0'10'0,"-11"-11"23"0,11-1-1 0,0 12-13 0,11-24-9 0,14 24-5 0,9-12-4 0,3 24-31 0,-1 1-49 0</inkml:trace>
  <inkml:trace contextRef="#ctx0" brushRef="#br0">7859 14907 61 0,'13'-23'10'0,"22"-2"3"0,13 13-30 0,1 12-48 0</inkml:trace>
  <inkml:trace contextRef="#ctx0" brushRef="#br0">8658 14811 45 0,'34'0'9'0,"63"-11"-60"0</inkml:trace>
  <inkml:trace contextRef="#ctx0" brushRef="#br0">9277 14811 28 0,'11'0'21'0,"85"-23"-27"0,-36 23-34 0</inkml:trace>
  <inkml:trace contextRef="#ctx0" brushRef="#br0">9705 14763 15 0,'24'-11'23'0,"59"-1"-5"0,-11 1-47 0,-48 11 2 0</inkml:trace>
  <inkml:trace contextRef="#ctx0" brushRef="#br0">13885 13025 3 0,'0'0'7'0,"-12"-35"13"0,0-1-8 0,0 0-1 0,12 24 0 0,0 12-1 0,-11 12-5 0,11 36-1 0,0 11-2 0,11-11-1 0,13-24 0 0,0-12 0 0,12-24 0 0,-13-35 1 0,13-1-1 0,-24 12 0 0,-12-1 1 0,-23 3 1 0,-13 10 1 0,0 11-2 0,-12 13 1 0,13 0-2 0,11 37-1 0,12-3 0 0,24 3-2 0,35-24-11 0,26-2-25 0,-39-22-11 0</inkml:trace>
  <inkml:trace contextRef="#ctx0" brushRef="#br0">14385 11930 15 0,'-12'-23'21'0,"1"-14"-9"0,11 14 9 0,-12 23 9 0,-1-11-10 0,13 11-10 0,-11 23-6 0,-1 25 2 0,12-25-4 0,0 13 0 0,36-11-1 0,-1-14 0 0,-11-11 0 0,12-11 1 0,-24-26 0 0,0 1 1 0,-24 0 1 0,0 13 0 0,-12 0-1 0,12 23 0 0,-12-13-2 0,-24 13 2 0,12 24-3 0,13-12 1 0,23 11-6 0,48-11-32 0,-1 1-65 0</inkml:trace>
  <inkml:trace contextRef="#ctx0" brushRef="#br0">14969 10775 5 0,'0'0'0'0,"-24"-24"36"0,0 0-7 0,12 13-15 0,0 11-6 0,12 0-7 0,-11 23 0 0,11 13-2 0,11 0 2 0,13-24-1 0,0 0 1 0,12-12 0 0,0-24 0 0,-13-23 0 0,-23 22 1 0,0-10 0 0,-35-1 3 0,-1 24-2 0,0-1-2 0,12 26-1 0,12 24-1 0,1 9-14 0,70-34-67 0</inkml:trace>
  <inkml:trace contextRef="#ctx0" brushRef="#br0">15945 9596 10 0,'-13'-23'5'0,"13"-25"-13"0,25 12 2 0,-25 24 19 0,-25 1 10 0,3-1 1 0,-2 0-3 0,0 12-8 0,12 12-9 0,0 23-2 0,12 13 2 0,12-24-3 0,12 11 0 0,24-23 0 0,-2-12 1 0,3-24-1 0,-37-10 1 0,-12-27 2 0,-12 1 1 0,-37 26-2 0,26 21-2 0,10 37-6 0,-9 36-35 0,22-26-32 0</inkml:trace>
  <inkml:trace contextRef="#ctx0" brushRef="#br0">17220 8407 2 0,'0'0'2'0,"0"-13"12"0,-12 13 8 0,-1 0 2 0,-10 0-9 0,-13 24-8 0,12-12-5 0,24 11 0 0,0 2-1 0,0-2 0 0,24-12 0 0,24 2 0 0,-12-37 0 0,-2-24 0 0,-21 2 0 0,-13-4 1 0,-24 16 2 0,-11-3 0 0,11 26-3 0,24 11-5 0,-12 48-21 0,1-1-37 0</inkml:trace>
  <inkml:trace contextRef="#ctx0" brushRef="#br0">18374 7632 18 0,'0'-12'20'0,"0"-13"9"0,-47 25 29 0,22 25-49 0,14 23-7 0,11-13-2 0,11 1 1 0,25-36-1 0,0 0 3 0,-12-36 1 0,-11-11 6 0,-37 23 1 0,-12 12-8 0,-13 48-15 0,26 11-120 0</inkml:trace>
  <inkml:trace contextRef="#ctx0" brushRef="#br0">14301 11597 10 0,'0'13'8'0,"-11"-13"6"0,22 11-6 0,-11-11 0 0,0 0 2 0,0 0 2 0,0 0-5 0,13-11-3 0,-13 11 1 0,-13-13-2 0,13-11 1 0,0 0 0 0,-11 1-1 0,-1-14 3 0,-12 3 0 0,13-16-3 0,-2-21-1 0,2 12-2 0,-1 13 3 0,-12-27-1 0,-12-9 0 0,11-2-1 0,15 13 0 0,-2 0-1 0,-12-2 0 0,0 2 2 0,12-1-2 0,0 12 0 0,12 13 1 0,-13 0-1 0,2-1 1 0,-1 1-1 0,1-1 0 0,11 0 1 0,0 23-1 0,0 2 0 0,-12 12 1 0,12-13 0 0,0 11-1 0,0-10 0 0,12 12 0 0,-12 11 1 0,0-13-1 0,-12 1 1 0,12 0-2 0,0-1 1 0,0 3 0 0,0 10 1 0,0-11-1 0,0-14 0 0,0 13 0 0,0 12 0 0,0 0 1 0,0-13 0 0,-13 13-1 0,13 0 2 0,0 0-2 0,-11 0 0 0,11 13 1 0,-12-1-1 0,1 0 1 0,-2 1 0 0,1 21 0 0,12 3 0 0,-12-14 1 0,0 13 0 0,0-1 1 0,0-11-1 0,12 13-1 0,-11-14-1 0,11 0 1 0,-12 2 0 0,12-14 1 0,-13 1-1 0,13-12-1 0,0 11 0 0,-11-11 1 0,11 13-1 0,0-13 1 0,0-13 0 0,11 2-2 0,2-12 2 0,-1-14-1 0,-1 3 1 0,1-3-1 0,0 13 0 0,-12 1 0 0,12-14 0 0,-12 14 0 0,0 12 1 0,0-14-1 0,0 13 0 0,0-1 0 0,0 3 0 0,0-1 0 0,0-2 0 0,0 13 0 0,12-12 0 0,-12 12 0 0,0 0 0 0,12 0 0 0,-12-12 1 0,13 12-1 0,-2-13 0 0,-11 13 0 0,0 0 0 0,12 0 0 0,-12 0 0 0,11 0 0 0,-11 0 0 0,0-11 0 0,13 11 0 0,-13 0 0 0,0 0 0 0,0 0 0 0,0 0 0 0,12 0 0 0,-12 0 0 0,11 0 0 0,-11 11 0 0,23-11 0 0,-10 0 0 0,23 13 0 0,0-1 0 0,-14-12 0 0,3 0 0 0,-1 0 0 0,-12 0 0 0,-1 0 0 0,2-12 0 0,-1-1 1 0,-1 13-1 0,-11 0 1 0,0 0 0 0,0-11-1 0,0 11 1 0,0-12-1 0,0 12-1 0,0 0 2 0,0-11-2 0,13 11-154 0</inkml:trace>
  <inkml:trace contextRef="#ctx0" brushRef="#br0">13314 6060 5 0,'-12'-12'3'0,"-48"-36"20"0,25 14-10 0,-37 21-4 0,-12 60-2 0,1 24-2 0,23 25-2 0,37 13 2 0,10 21 0 0,49 24-2 0,24-57 0 0,48-26 3 0,11-37-4 0,11-57 2 0,2-48-3 0,-12-24 1 0,-50-26 1 0,-47 16-1 0,-46-3 0 0,-36-10 0 0,-13 22-1 0,-12 48-2 0,1 24 1 0,-13 12 0 0,-22 48 2 0,11 12-2 0,12 23 0 0,23 36 0 0,36 12-1 0,36 24 1 0,24-1-1 0,60-21 2 0,11-50 1 0,36-60-2 0,-1-59 0 0,2-23 2 0,-13-36 0 0,-61 0 0 0,-22 0 0 0,-47-12 0 0,-35 12-2 0,-39 11 3 0,-118-23-2 0,109 119-2 0,-25 24 3 0,23 48-3 0,13-1 2 0,22 48-2 0,27 0 1 0,46 12-1 0,46-23 1 0,38-24-1 0,23-38 2 0,36-34-1 0,-12-36 0 0,-24-35 1 0,-35-25 1 0,-38-23 0 0,-46-24 0 0,-46-12 0 0,-26 24 0 0,-23 24-3 0,-1 58 2 0,-12 37-1 0,1 37 1 0,-11 35-2 0,23 35 1 0,23 37-1 0,49 9 0 0,23-22 0 0,34-13 1 0,38-9 0 0,24-26-1 0,23-36 0 0,0-35 0 0,12-58 2 0,-12-38 0 0,-13-37 0 0,-57-9 0 0,-37 11 0 0,-83 0 1 0,-37 24-1 0,-23 12 0 0,24 72-2 0,24 45-102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5110 13799 18 0,'-13'-24'28'0,"13"13"-1"0,0 11-13 0,13 11-1 0,-2 73 8 0,-11 154-2 0,-36 131-8 0,12 49-7 0,24-74 0 0,12-81 2 0,12-74-1 0,-11-57-4 0,10-72 0 0,-23-73-21 0,0-95-65 0,0 74 41 0</inkml:trace>
  <inkml:trace contextRef="#ctx0" brushRef="#br0">5252 13609 29 0,'-72'-12'11'0,"13"12"11"0,23 0-3 0,24 0 1 0,12-11-6 0,48-2-3 0,59 1-5 0,47-23-3 0,49 24 2 0,46-14 2 0,26 13-1 0,23 12-3 0,34-13 0 0,28 26 1 0,-15-1-3 0,11 13 0 0,12-4-1 0,3-8 1 0,10-1 3 0,-24-12-2 0,-24 0 0 0,-11 0-4 0,-36 25 4 0,-13-14-2 0,-22 12-1 0,-25-10 2 0,-12-13 0 0,-47 24-1 0,-12-13-1 0,-12 1 1 0,-48-1 1 0,-24 2-1 0,-24-13 1 0,-22 12 0 0,-25-12 0 0,0 0 0 0,11 0 0 0,2 0 0 0,-2 0-1 0,0 36 0 0,2 35 0 0,-13 60-2 0,0 83-1 0,-24 96 0 0,0 0-1 0,1-13-1 0,-1-46 4 0,-12-73 3 0,11-23 1 0,15-60-3 0,10-37-2 0,10-33-54 0,-10-25-34 0</inkml:trace>
  <inkml:trace contextRef="#ctx0" brushRef="#br0">5049 15919 66 0,'0'0'0'0,"0"-13"13"0,12 26-7 0,12-1 9 0,12 23 1 0,35 1-5 0,13-11-1 0,35-2-4 0,36 0-2 0,22 2-5 0,38-14 5 0,48 1-4 0,22-12-2 0,36 0 0 0,37 0 3 0,-13-12 0 0,-11 24 3 0,11 12-3 0,-11-12 1 0,-1-12-2 0,-12 24 2 0,-12-2-1 0,-10 3-2 0,-13 0 1 0,-23-25 0 0,-2 0 0 0,-35 0-2 0,-47 0 3 0,-25 11 0 0,-35-11-1 0,-35 0 1 0,-2 0-1 0,-33 0-1 0,-14 0 1 0,-35 0 2 0,12 0 0 0,-12-11 0 0,12-14 0 0,12 0 2 0,0 3-2 0,-12-2-1 0,-12-12 1 0,11-12 0 0,2 2 0 0,-1 9-3 0,-1 1-59 0,-11 13-28 0</inkml:trace>
  <inkml:trace contextRef="#ctx0" brushRef="#br0">10408 15276 5 0,'0'-11'4'0,"0"-2"1"0,0 1 18 0,-13 12 14 0,2 0-15 0,-1 0-6 0,-1 0 0 0,3 12 0 0,10-12-4 0,10 0-7 0,26-12-2 0,49 12-1 0,9 0 0 0,26 12-4 0,-25-12 3 0,-1 0 0 0,3 13 1 0,-15-13-2 0,-21 11 0 0,-14 1 0 0,-23-12 1 0,-12 0 0 0,0 0 2 0,-24-12-3 0,-12 12 1 0,-35 0-2 0,-2 0 2 0,-57-11-1 0,-1 11 2 0,-12 0-3 0,24 11 3 0,22-11-2 0,39 0 1 0,34-11 0 0,-1-2 0 0,-10 1-2 0,-1 12 2 0,-11 0-2 0,11 0 3 0,12 0-2 0,12-12 2 0,25-1-3 0,9 13 2 0,25 0-1 0,25 0 0 0,23 0 0 0,13 13-2 0,-13-13 2 0,-12 12 0 0,-11-12 0 0,-14 0 0 0,-22 0 0 0,0 0 1 0,-24 0-1 0,-12 0 2 0,1 0 0 0,-13 0 1 0,-25 25-161 0</inkml:trace>
  <inkml:trace contextRef="#ctx0" brushRef="#br0">5788 15288 13 0,'0'0'5'0,"-12"-23"18"0,0-14 10 0,12 24-8 0,0 2-7 0,0-1-5 0,12 12-7 0,35-11 1 0,61 11-2 0,35-24 0 0,23 11-3 0,-12 13 0 0,-22 0-3 0,-1 13 2 0,-24-13 0 0,-24 0 0 0,-12 0 1 0,-46 12 0 0,-14-12 0 0,2 0 2 0,-13 0-7 0,-13 0-76 0,13 0 31 0</inkml:trace>
  <inkml:trace contextRef="#ctx0" brushRef="#br0">5716 15276 25 0,'0'0'0'0,"-46"-11"26"0,21-2 12 0,25 1-17 0,25 12-10 0,9 12-1 0,26 1-3 0,-1-13-1 0,24-25 1 0,13 0 0 0,11 14-3 0,-11-1 0 0,-1 1-2 0,-24-13-1 0,1 11 1 0,-13 13-2 0,12-11 0 0,-12 11 2 0,2 0-2 0,-25 0 1 0,-1 0-1 0,1 0 2 0,-25 0-2 0,14 0 1 0,-14 0-1 0,13-12 1 0,-11 12-1 0,10 0 0 0,-12 0 0 0,-11 0 1 0,13 12-1 0,-13-12 0 0,12 0 0 0,-1 0 1 0,-11 0 0 0,0 0 1 0,-11 0-2 0,11 0 0 0,0 0 1 0,0 0 0 0,0-12 0 0,-12 12-21 0,-1 0-119 0</inkml:trace>
  <inkml:trace contextRef="#ctx0" brushRef="#br0">6109 15228 37 0,'-47'0'27'0,"23"0"1"0,24 0-14 0,24 0 3 0,23-13-5 0,13 13-2 0,22-11-2 0,-21-1-3 0,10 12-1 0,1-11-2 0,-25 11-2 0,13 0 2 0,-1 0-1 0,1-12 1 0,-12 12-2 0,-13 0 1 0,-11 0 0 0,-1 0 0 0,2 0 0 0,10 0-1 0,-11 0 0 0,-1-12 1 0,-23 12 0 0,13-13 1 0,-13 13 0 0,0 0-3 0,12 0 2 0,-12-11 0 0,-12 11-44 0,-1 0-66 0</inkml:trace>
  <inkml:trace contextRef="#ctx0" brushRef="#br0">5847 15288 32 0,'0'0'0'0,"-13"-12"21"0,49-12-1 0,48 12-8 0,71 0-1 0,23-1-5 0,-35-10-1 0,-83 12 8 0,-36 11-1 0,-12-12-5 0,-12 12-8 0,-24 23-105 0</inkml:trace>
  <inkml:trace contextRef="#ctx0" brushRef="#br0">6394 14180 76 0,'-23'-12'1'0,"10"12"-12"0,13-35 5 0,13-49 11 0,23-23-1 0,0-12-1 0,23-36-2 0,1-48 1 0,23 2-1 0,60-228 11 0,-60 192-9 0,13-26 1 0,-1 61-2 0,48-72 3 0,0 25-4 0,12-38 0 0,47-12 1 0,24 14-2 0,-23 34-1 0,-13-21 0 0,13-38 2 0,11 48 1 0,11 24-1 0,-10 1 0 0,24-39 1 0,10 50 0 0,-22 37 0 0,-60 45 4 0,-37 37 0 0,-46 11 1 0,-48 25 0 0,-24 48-2 0,1 12-3 0,-26 11-1 0,-11 0 0 0,-24-13-1 0,1 1 1 0,-36 12-1 0,-1 12 0 0,-11 1 0 0,-1 10-1 0,1 12 3 0,24-11-2 0,35-24 0 0,36 12 0 0,12-12-1 0,47-12 1 0,49-24-1 0,11 13 1 0,-13 0 0 0,1-2 1 0,-35-11 0 0,-12 24 0 0,-36 1 1 0,-36 11 11 0,0 0-11 0,12 0-2 0,0 23 0 0,0 61 0 0,0 35 0 0,0 12 1 0,-12-23 0 0,0-37 4 0,12-37 0 0,-12-34-1 0,12 0-1 0,0-23-25 0,36-13-117 0</inkml:trace>
  <inkml:trace contextRef="#ctx0" brushRef="#br0">4168 6502 54 0,'0'-25'9'0,"0"25"3"0,0 0-4 0,-47 0 8 0,-50 12-1 0,3 24-10 0,24-1-4 0,45-22 1 0,13-2 1 0,12 37-1 0,0 11 0 0,-24 49-2 0,0 22-1 0,0 25 1 0,1 12 1 0,-1 22-1 0,12-45 2 0,12-108-2 0,0 107 3 0,23-24 1 0,-23-96-4 0,25 61 4 0,-25-60-4 0,59 12 6 0,36-25-1 0,24-11-3 0,-11 0-2 0,-37 48-51 0,-35-25-37 0</inkml:trace>
  <inkml:trace contextRef="#ctx0" brushRef="#br0">20732 6263 37 0,'-24'-12'29'0,"37"24"-26"0,81-12 1 0,38 13 3 0,-1-13 4 0,-49 11-2 0,-21-1-4 0,-14 15-2 0,-23 0 0 0,0 9 2 0,-24 3-1 0,-11 22-1 0,-2 24-2 0,1 25 2 0,0 23-5 0,12 11 2 0,-12 26 2 0,-23 10-1 0,23 0 0 0,12-48 2 0,12 2-3 0,-1 12 0 0,1-26 1 0,-24-47 0 0,1-47 2 0,-14 0 5 0,-34-12-2 0,-12-1-2 0,11 2 1 0,37-13-3 0,11-13 0 0,35 2-38 0,-11 11-71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2488 4763 1 0,'0'-24'14'0,"0"12"-12"0,25 12-1 0,-1 0 0 0,0-12 2 0,-12 12 1 0,-1 12 9 0,0 24-6 0,2 24-3 0,10-1-3 0,2 0-1 0,11 1 2 0,-25-12 1 0,13-14 5 0,-11-9-4 0,10-13-1 0,1-24-1 0,-1-13-1 0,13 2 0 0,24-36-1 0,23-14 0 0,25-21 0 0,-14-1 1 0,-10 35 1 0,-36 12 0 0,-1 25 0 0,-24-1 1 0,-23 24 2 0,0 0-1 0,-11 0-3 0,-1 13-4 0,1 10-67 0</inkml:trace>
  <inkml:trace contextRef="#ctx0" brushRef="#br0">6264 4786 5 0,'0'0'0'0,"0"-23"13"0,-13-1 4 0,13 24 2 0,0 0-2 0,0 13-7 0,0 8-5 0,13 16 2 0,23-1-2 0,0 12-2 0,-1-1-1 0,-12 1 1 0,2-1 0 0,-14-11-2 0,25-25 0 0,-24 2 1 0,12-13 2 0,-12-13-1 0,13-21-1 0,34-37-2 0,36-13 0 0,0-12 0 0,12 13-1 0,-23 23 2 0,-25 13 1 0,-23 11 2 0,-11 0 0 0,-4 13-2 0,-21 11-1 0,0 47-72 0,0-35 24 0</inkml:trace>
  <inkml:trace contextRef="#ctx0" brushRef="#br0">10003 4763 2 0,'0'0'3'0,"-25"0"13"0,3 10 2 0,22-10-4 0,12 13 12 0,-2 11-20 0,15 36-3 0,-14 23 0 0,-11-12 1 0,13-12-3 0,10-34 1 0,13-25 0 0,12-25-1 0,11-46 1 0,25-24-2 0,23-12 2 0,11-1 1 0,-21 49 0 0,-50 24-1 0,-35 24 3 0,0 11-5 0,12 11-63 0,-12 1 21 0</inkml:trace>
  <inkml:trace contextRef="#ctx0" brushRef="#br0">13504 16383 18 0,'0'0'24'0,"-12"-12"16"0,12-1-15 0,12 26-9 0,-12-1-10 0,12 36-2 0,-12-13-1 0,12 25 0 0,0-36-1 0,12-24 1 0,0 12 1 0,22-36 1 0,39-24-4 0,22-11 2 0,36-14-1 0,-12 2 2 0,-37 24 2 0,-34 0 1 0,-36 23-2 0,-1 24-3 0,-10-12-2 0,10 24-39 0,13 12-59 0</inkml:trace>
  <inkml:trace contextRef="#ctx0" brushRef="#br0">13421 17574 16 0,'-12'-23'29'0,"-1"10"0"0,13 1-14 0,13 12-9 0,-1 25 1 0,-1-2-2 0,2-12 5 0,-1 1-5 0,-1 24-6 0,1 0 0 0,0-12 2 0,-12 0 0 0,12-14-1 0,0 3 3 0,12-13-1 0,13-13 1 0,-3-9 2 0,25-27-1 0,48-45-6 0,1 22 3 0,-24 1 7 0,-38 35-1 0,3-1-1 0,-1 15 1 0,-38-2-2 0,3 12 0 0,-13 12-2 0,12 0-1 0,-12-13 0 0,0 13-31 0,0 0-83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brush xml:id="br1">
      <inkml:brushProperty name="width" value="0.05292" units="cm"/>
      <inkml:brushProperty name="height" value="0.05292" units="cm"/>
      <inkml:brushProperty name="color" value="#57D200"/>
      <inkml:brushProperty name="antiAliased" value="0"/>
    </inkml:brush>
    <inkml:brush xml:id="br2">
      <inkml:brushProperty name="width" value="0.05292" units="cm"/>
      <inkml:brushProperty name="height" value="0.05292" units="cm"/>
      <inkml:brushProperty name="color" value="#3165BB"/>
      <inkml:brushProperty name="antiAliased" value="0"/>
    </inkml:brush>
    <inkml:brush xml:id="br3">
      <inkml:brushProperty name="width" value="0.05292" units="cm"/>
      <inkml:brushProperty name="height" value="0.05292" units="cm"/>
      <inkml:brushProperty name="color" value="#FF8000"/>
      <inkml:brushProperty name="antiAliased" value="0"/>
    </inkml:brush>
    <inkml:brush xml:id="br4">
      <inkml:brushProperty name="width" value="0.05292" units="cm"/>
      <inkml:brushProperty name="height" value="0.05292" units="cm"/>
      <inkml:brushProperty name="antiAliased" value="0"/>
    </inkml:brush>
  </inkml:definitions>
  <inkml:trace contextRef="#ctx0" brushRef="#br0">17148 11621 0 0,'-36'47'0'0,"-83"144"0"0,60-38 0 0,11-9 0 0,24-83 0 0</inkml:trace>
  <inkml:trace contextRef="#ctx0" brushRef="#br0">21768 11573 35 0,'-23'0'6'0,"-38"24"12"0,3-11 14 0,-27-13 3 0,27 0-14 0,34 0-12 0,48-13-6 0,70-24-1 0,74 3-1 0,46 21 0 0,0 1 1 0,-23 12 2 0,-60-12-2 0,-73-11 0 0,-9-1-6 0,-37 0-75 0,-12 24 23 0</inkml:trace>
  <inkml:trace contextRef="#ctx0" brushRef="#br0">21733 11323 83 0,'0'-36'15'0,"35"-1"-6"0,13 27 10 0,-36 10-3 0,-12 23-3 0,-36 37-6 0,-59 35-3 0,0-12-1 0,23-35 1 0,47-24-2 0,15-12 1 0,10-12-1 0,10 25-2 0,51 9 3 0,34 26-1 0,24-12-1 0,-23-14 2 0,-73-9 0 0,-23-13 4 0,0-12-3 0,-23 0-3 0,12 0-29 0,-2 0-120 0</inkml:trace>
  <inkml:trace contextRef="#ctx0" brushRef="#br0">5800 5715 22 0,'-24'-12'20'0,"12"-1"-4"0,12-10 8 0,0 12-4 0,-12 11-7 0,48 0 0 0,59-12-7 0,48 0-3 0,12-1 0 0,-85 26 0 0,-45-13-2 0,-25 12 7 0,-48-24-6 0,-35-1-1 0,-36 2 0 0,-1 11 0 0,37 11-3 0,48-11 5 0,35 0-3 0,35 0 0 0,48 0 0 0,60 0-1 0,13 0 3 0,-61 0 0 0,-71 0 1 0,-48 0 2 0,-61-11-5 0,-56-1 1 0,-27 12-1 0,38 0 0 0,81 0 1 0,49 12-2 0,73-12 2 0,93 0-2 0,37 0 2 0,-60 0-1 0,-108 0 4 0,-46 0-2 0,-85 0 0 0,-47 0-2 0,-12 11 2 0,36 2-3 0,84-13 2 0,70 0-2 0,73-13 2 0,46 13-2 0,-34 0 3 0,-85 0-2 0,-35 0 1 0,-12 0-1 0,-11 0 1 0,-13-11-1 0,24 11 1 0,0 0 0 0,12-12-1 0,12 35-15 0,12 25-120 0</inkml:trace>
  <inkml:trace contextRef="#ctx0" brushRef="#br0">7407 5644 10 0,'0'0'0'0,"-12"-12"49"0,0-1-10 0,0 13-22 0,1 0-11 0,34 0-3 0,72 0-1 0,71 0-1 0,49 0 0 0,-59 0-1 0,-110 0 2 0,-69-11 2 0,-72 11-3 0,-48 11-1 0,-13-11 1 0,15 0 0 0,21 0-1 0,61 0 2 0,59 0-2 0,59-11 1 0,61 11 0 0,11 0-1 0,0-12 2 0,-73 12 0 0,-58 0 3 0,-47-11-4 0,-72 11 0 0,-1 11-1 0,38-11 1 0,58 0-1 0,24 0 0 0,36 0 1 0,34 12-1 0,3-12-1 0,-39 0-17 0,-9 11-100 0</inkml:trace>
  <inkml:trace contextRef="#ctx0" brushRef="#br0">8909 5608 23 0,'-13'0'4'0,"-59"0"11"0,60 11 18 0,0-22-9 0,12-1-12 0,72 12-2 0,59 0-8 0,36-11 0 0,-49 11-1 0,-82-13 6 0,-47 1 2 0,-37 0-7 0,-59 24-3 0,-48 0 4 0,0 1-2 0,48-2 0 0,71-11 0 0,48-11 0 0,71 11-1 0,60-13-1 0,23 1-1 0,-57 0 3 0,-75-1 2 0,-45 13 0 0,-25 0-9 0,-24 50-64 0,60-50 20 0</inkml:trace>
  <inkml:trace contextRef="#ctx0" brushRef="#br0">10325 5644 45 0,'-60'-12'36'0,"36"12"-18"0,60-13-13 0,59-10 0 0,35 23 0 0,-10-24 2 0,-48 12 0 0,-72 0 3 0,-11 12-8 0,-14 0-7 0,25 37-66 0,0-26 27 0</inkml:trace>
  <inkml:trace contextRef="#ctx0" brushRef="#br0">12111 5656 21 0,'-60'-12'14'0,"-11"-13"-45"0</inkml:trace>
  <inkml:trace contextRef="#ctx0" brushRef="#br0">11849 5585 10 0,'-48'0'35'0,"-23"0"-2"0,23 0-16 0,13 0-2 0,58 0-4 0,73-13-6 0,69 1-1 0,-9 0-1 0,-84 12 0 0,-72-13 3 0,-48 13-6 0,12 25-31 0,60-13-57 0</inkml:trace>
  <inkml:trace contextRef="#ctx0" brushRef="#br0">13159 5585 61 0,'-49'-13'16'0,"15"1"-1"0,-2 12 3 0,0-12-6 0,36 12-7 0,36 12-1 0,83-12-3 0,36-12 2 0,-24 12 1 0,-96-23 8 0,-47 12-5 0,-11-2-6 0,23 1-1 0,0 24 1 0,23-12-2 0,13 0 2 0,-24 13-1 0,-12-26 0 0,0 26-1 0,24-2 3 0,0-1-2 0,10-10-1 0,-9 0 1 0,-1 0 1 0,-12 13-2 0,-12-13-6 0,-12 37-57 0,-1-37 8 0</inkml:trace>
  <inkml:trace contextRef="#ctx0" brushRef="#br0">19731 14014 4 0,'0'-36'23'0,"0"12"0"0,-36 0-8 0,-22 1-6 0,-73-1-2 0,-36 24 0 0,-11 13-4 0,11 21-2 0,48 14 1 0,0 23-1 0,12 2-1 0,35 9-1 0,24-9 1 0,36-15-1 0,48-11 1 0,60-10 0 0,58-14 0 0,61-12-2 0,47-34 3 0,-24-25 0 0,-71-11 0 0,-85-24 0 0,-57-24 6 0,-50 12 2 0,-34 47-2 0,-24 36-10 0,23 35-102 0</inkml:trace>
  <inkml:trace contextRef="#ctx0" brushRef="#br0">19720 14561 24 0,'24'-12'4'0,"-1"-11"4"0,-23 11 13 0,-36 1-10 0,-46-2-3 0,-61 1-3 0,-71 12-3 0,-37 12 1 0,13 24 4 0,36 23-3 0,71 14-1 0,83 9-4 0,60 25 1 0,71-12-1 0,49-11 1 0,45-25 0 0,27-23 0 0,46-36 1 0,-1-48 0 0,-70-36 0 0,-71-21 0 0,-84-27 3 0,-61-12-1 0,-46 50 1 0,-24 58-6 0,0 61-70 0,96-25 42 0</inkml:trace>
  <inkml:trace contextRef="#ctx0" brushRef="#br0">19756 15215 21 0,'-12'-11'18'0,"-12"-1"1"0,-23-23 9 0,-1 11-17 0,-48 12-7 0,-34 1-3 0,-62 11 0 0,-10 23-1 0,-13 25 2 0,38 23 2 0,81 0-3 0,49 13-2 0,58 0 0 0,49-2 0 0,48-22 1 0,82-13 0 0,48-23 1 0,35-36 0 0,-58-11 1 0,-60-50 0 0,-83-9 6 0,-61-37 1 0,-47-11-4 0,-58 22-3 0,-25 61-24 0,35 47-66 0</inkml:trace>
  <inkml:trace contextRef="#ctx0" brushRef="#br0">6287 5108 3 0,'0'0'18'0,"25"-12"-9"0,46-24-6 0,36-12-18 0,-83 37 2 0</inkml:trace>
  <inkml:trace contextRef="#ctx0" brushRef="#br0">7859 5049 76 0,'0'0'0'0,"25"-60"10"0,70 12-31 0,-13 24-34 0</inkml:trace>
  <inkml:trace contextRef="#ctx0" brushRef="#br0">19946 4978 23 0,'0'0'0'0,"0"-37"7"0,0 24-17 0,12 13-7 0</inkml:trace>
  <inkml:trace contextRef="#ctx0" brushRef="#br0">21483 4941 1 0,'0'0'11'0,"0"-13"13"0,12 13-11 0,-12 0-4 0,0-11 1 0,-12 11 6 0,-12 11-11 0,0-11-1 0,-12 0 0 0,1 0 0 0,-24 0-2 0,10 0 0 0,-22 0 0 0,10 0 0 0,27 0-1 0,10 0 0 0,-12-11 0 0,-11 22-1 0,-85-11 2 0,85 0-1 0,-1 0 0 0,0 0-1 0,1 0 1 0,-24 0-1 0,11 0 2 0,12 0-1 0,13-11 0 0,-12 11-1 0,-2 0 0 0,-11 0 0 0,13 0 1 0,0 11-1 0,-13-11 1 0,24-11-1 0,13 11 0 0,11 0 0 0,1 11 0 0,-2-11 0 0,13 13 0 0,0-13 0 0,0 24-1 0,0 12 1 0,0-1 0 0,-12 12 0 0,12 3 0 0,0 8 0 0,-12 2-1 0,12-2 1 0,0 3 0 0,0-1 0 0,0-13 0 0,0 1 0 0,12-13 0 0,0 1 1 0,1 12-1 0,-2-2 0 0,-11-21 0 0,12 0 1 0,-1-25 0 0,1-13 0 0,24 1 0 0,-12 0-1 0,-12 12 0 0,12-13 0 0,23 13 0 0,0 0 1 0,13-11-1 0,0 11-1 0,11 0 0 0,-11 0 1 0,11 0-2 0,1 0 3 0,11 0-1 0,-11 0 0 0,-1 0 0 0,1-12 0 0,-2 1 0 0,-9 11 0 0,-15 0 0 0,3 0 0 0,10 11-1 0,-11-11 2 0,0-11-1 0,-1-1 0 0,-11 12 0 0,-12-12 0 0,0-1 0 0,-1 2 1 0,-11-1 0 0,-1-24-1 0,-11 11 1 0,0-21 0 0,-11-2-1 0,-1-23 1 0,-1-13-1 0,13-11 0 0,-10 24 1 0,10 23-1 0,0 25 0 0,0 10 1 0,0 1-1 0,0 0 1 0,0 12-1 0,-24 0 0 0,0 12 0 0,-12 0-19 0,48 1-80 0</inkml:trace>
  <inkml:trace contextRef="#ctx0" brushRef="#br0">18862 12680 54 0,'-23'-11'33'0,"-1"-2"-19"0,-1 1 5 0,3 0 2 0,10 1-7 0,0 11-6 0,12 0-2 0,36-12-5 0,71 12-1 0,47-11-1 0,12 34 1 0,-23-12 1 0,-47-11 0 0,-13 0 0 0,-24-11 2 0,-22-1 2 0,-37 12 1 0,-24-11-4 0,-35 11-1 0,-37 0 1 0,-23 0-2 0,-24 11 0 0,12 1 1 0,0-1 0 0,12 1 0 0,24 0-1 0,47 1 1 0,48-13-1 0,12-13 0 0,48 1 0 0,23 12 0 0,48-12-2 0,12 12 2 0,0 0 0 0,-25 0 0 0,-34 0 0 0,-36 0 1 0,-35 0-1 0,-13 0 2 0,0 0-2 0,-25 0 1 0,-23 0-1 0,-24 0 1 0,-10 0-1 0,-15 0 0 0,-9-11 0 0,10 11 1 0,25 0 0 0,35 0 0 0,25 0-1 0,11 0-1 0,36 0 1 0,12 11-2 0,-1-11 2 0,1 12-1 0,-1-12 2 0,1 0-2 0,-2 0 2 0,3-12-1 0,-1 1 0 0,-2 11-1 0,3 0 2 0,-1 0-1 0,-13 0-1 0,-11 0 2 0,1 0-1 0,-14 0 0 0,-11 0 1 0,0-12-2 0,12 12 1 0,-12 0 1 0,11 0-2 0,-11 0 2 0,0 0-2 0,13 0 2 0,-13 0-1 0,0 0-5 0,0 0-10 0,-13 12-8 0,-10-1-48 0,23 1-4 0</inkml:trace>
  <inkml:trace contextRef="#ctx0" brushRef="#br0">20363 5596 0 0,'0'12'1'0,"-47"-12"13"0,11 0 5 0,-12-12 1 0,24 12-3 0,13 0-9 0,11 0-5 0,71 0 1 0,48-11-4 0,60-2 0 0,0 1 0 0,-25 12-1 0,-47 0 2 0,-60 12 0 0,-47 1 0 0,0-26 3 0,-47 1-2 0,-36-13 0 0,-48 25-1 0,-36 0 1 0,-24 13 1 0,61-13 1 0,45 0-3 0,51 0 1 0,46-13 0 0,46 3-1 0,74 10-1 0,59-11-2 0,10 11 2 0,3 0 0 0,-50 11 0 0,-47-11 0 0,-71 0 0 0,-95 0 3 0,-48-11-3 0,-60 11 0 0,-12 21 0 0,1-8 0 0,22-1 2 0,49-12-1 0,71 0 0 0,25 0-1 0,35 0 1 0,59 0-1 0,48 0-2 0,23 0 1 0,25-12 1 0,0-1 0 0,-49 13 0 0,-34 0 0 0,-60 0 0 0,-36 13 1 0,0-13 0 0,-12 0 0 0,-24 0-1 0,1 0 1 0,-25 0-1 0,-11 0 0 0,10 0 0 0,-9 0 0 0,10 0 0 0,13 12 0 0,11-12 0 0,24 12-1 0,12-12 1 0,36 0 0 0,47 0 0 0,12 0 0 0,1 0 0 0,-25 13 0 0,0-13 0 0,1 0 0 0,-24 0 0 0,-25 0 0 0,1 11 0 0,-24-11 0 0,0 0 0 0,0 0 1 0,0 0-1 0,12-11 1 0,-12 11 1 0,0-13 0 0,0 13-2 0,0-12 1 0,0 12-2 0,-12 0-1 0,12 0-20 0,0 0-71 0</inkml:trace>
  <inkml:trace contextRef="#ctx0" brushRef="#br0">1096 4905 82 0,'0'-11'7'0,"12"-1"1"0,0 35 13 0,-12 61 6 0,-12 23-7 0,12 1-12 0,-12-14-5 0,12-10-1 0,24-61-9 0,12-35-129 0</inkml:trace>
  <inkml:trace contextRef="#ctx0" brushRef="#br0">1096 4655 108 0,'-83'-35'22'0,"23"35"-6"0,12 59-10 0,0 35-6 0,1 61 2 0,11 13 3 0,36 22-4 0,24-23 0 0,60-35 1 0,11-61-2 0,36-24 2 0,-1-60 0 0,13-45 1 0,-35-49-1 0,-25-25 0 0,-23-10 1 0,-24-1-1 0,-36 13 0 0,-24-2 0 0,-37 13 3 0,-21 47 5 0,-38 48-3 0,-23 13-3 0,-36 22-2 0,2 73-6 0,9 118-56 0,121-107-39 0</inkml:trace>
  <inkml:trace contextRef="#ctx0" brushRef="#br0">19292 11120 2 0,'0'0'0'0,"-12"12"18"0,12-12-3 0,-12 13 2 0,0-13-5 0,12 0-4 0,0-13-3 0,0 1-1 0,-13 0 1 0,13-11-1 0,25-13-2 0,-13-12-1 0,22 25 0 0,-9-13 0 0,11 0 1 0,0-1-2 0,11 3 1 0,1-3-1 0,0 14 0 0,-1-1 1 0,1 0 0 0,11 1-1 0,13-1 0 0,-1-13 0 0,-12 26 0 0,1-12 1 0,-12 11-1 0,12 12 0 0,10-12 1 0,-10 12-1 0,0 12 0 0,-12-12 0 0,-13 12 0 0,14 11 0 0,10 1 0 0,-12-12 0 0,1 24 1 0,-24-13-2 0,-2 14 3 0,3-14-1 0,-1 13 0 0,-12 0 0 0,-1-13 0 0,2 1 1 0,-13 0-2 0,23-24 2 0,-23-11-7 0,-11-2-63 0,11 1 36 0</inkml:trace>
  <inkml:trace contextRef="#ctx0" brushRef="#br0">20339 10859 51 0,'0'-11'4'0,"24"11"1"0,36 11-2 0,-24 24 6 0,-2 1 0 0,27-13-5 0,10 2-1 0,1-13-1 0,-13-12-1 0,-36 11 0 0,-10-11-2 0,-13 0-8 0,0 0-20 0,0-11-18 0</inkml:trace>
  <inkml:trace contextRef="#ctx0" brushRef="#br0">20947 10704 28 0,'0'-11'19'0,"13"-2"-10"0,10 26-1 0,-46 45 6 0,-26 39-5 0,1-15 0 0,13-34-3 0,11-13-2 0,12-35 0 0,12 0-4 0,0-12-59 0,0 12 19 0</inkml:trace>
  <inkml:trace contextRef="#ctx0" brushRef="#br0">21090 17811 13 0,'0'0'9'0,"-12"0"35"0,0 0-4 0,-1-11-9 0,2-1-14 0,-14 12-7 0,14 0-7 0,47 0 2 0,59 0 1 0,60-11-3 0,36-2-1 0,-13 13 0 0,-47 0 2 0,-47 0 2 0,-49 0 1 0,-24 0 2 0,2 0-3 0,-13-12-3 0,0 12-3 0,0-12 2 0,0 24-2 0,0-12-1 0,0 0 1 0,0 0-21 0,0 0-134 0</inkml:trace>
  <inkml:trace contextRef="#ctx0" brushRef="#br0">21066 17193 22 0,'0'0'0'0,"0"-12"54"0,0 1-16 0,-13-14-11 0,13 25-13 0,-11 12-1 0,-14 12-3 0,2-12-1 0,12-1-6 0,22-11 1 0,109-23-3 0,105-13 0 0,13 24-4 0,-35-1 5 0,-72 13 6 0,-95 0 2 0,-36 0 0 0,0 0-6 0,0 0-4 0,0 0-51 0,-12-11-19 0,-1 22-22 0</inkml:trace>
  <inkml:trace contextRef="#ctx0" brushRef="#br0">21006 16513 44 0,'0'0'22'0,"-23"0"29"0,0 0-15 0,10 0-17 0,13 13-11 0,13-13-3 0,80 0-2 0,27-13-1 0,-13 13 0 0,-12-11 2 0,-59-1-1 0,-12 12 2 0,-24-11-3 0,0 11-2 0,0-13-17 0,0 13-48 0,-12 0-36 0</inkml:trace>
  <inkml:trace contextRef="#ctx0" brushRef="#br0">1202 4011 49 0,'-36'-21'46'0,"36"-4"-32"0,25-23-6 0,-1 24 0 0,-1 0-2 0,2 13 2 0,23-1-4 0,22 12-2 0,26 23 1 0,-72 1 1 0,-24 12 0 0,-12 12-1 0,-36 23-2 0,-12-11 1 0,1-2 0 0,11-21 1 0,12-1-1 0,25-25-1 0,11 1-1 0,11-12 3 0,38-12 0 0,9 1-2 0,3-12-1 0,-26 10 1 0,13 13-11 0,0-12-49 0,-25 0-31 0</inkml:trace>
  <inkml:trace contextRef="#ctx0" brushRef="#br0">1274 3609 97 0,'-47'-13'4'0,"-84"1"6"0,48 37-8 0,36 46 5 0,10 23-1 0,13 49-2 0,12 48-4 0,72-12 2 0,23-49-1 0,47-71 0 0,2-34 2 0,23-73-1 0,-12-59 0 0,-13-23-1 0,-46-50 3 0,-48 2 0 0,-36 34 4 0,-59 2 4 0,-25 58-3 0,-23 50-7 0,-60 45-4 0,-35 96-6 0,34 12-112 0</inkml:trace>
  <inkml:trace contextRef="#ctx0" brushRef="#br0">1000 6037 28 0,'0'0'0'0,"-11"-12"38"0,35-13-9 0,-1 14-9 0,-11 11-1 0,-12-12-5 0,-12 1-2 0,1-2-8 0,-1 13-3 0,-24 13 0 0,-12 10 1 0,-11 13 1 0,10 23-1 0,2 24 1 0,36-11-1 0,11-14 4 0,22-33-3 0,39 0 3 0,34-25-5 0,23-25-13 0,2-10-47 0,-72 24-31 0</inkml:trace>
  <inkml:trace contextRef="#ctx0" brushRef="#br0">1298 6048 106 0,'-24'-23'12'0,"24"11"10"0,13 12-4 0,-13 71-5 0,0 24-5 0,11-11-1 0,-11-37-1 0,13-35-1 0,-13-12 2 0,0-25-3 0,11-33-2 0,-11-2-2 0,12 2 1 0,-1 8-1 0,2 16 0 0,-1-3 0 0,-1 26 0 0,2 11 0 0,10 11 0 0,13 26 0 0,-12-3 0 0,-12 16 0 0,0-16 1 0,0-10 0 0,12-24 1 0,-14-12 2 0,15-23-3 0,-1-1 0 0,-1-23 0 0,2 11-1 0,10 12 1 0,-24 12-1 0,14 24-1 0,-1 24 0 0,-12 60 1 0,12 0 2 0,-12-13 2 0,-12-37 2 0,0-21-1 0,-12-13 0 0,-1-13-8 0,26-10-111 0,-1 23 39 0</inkml:trace>
  <inkml:trace contextRef="#ctx0" brushRef="#br0">5442 4894 24 0,'-23'-12'35'0,"23"0"0"0,0 12-17 0,0 0-7 0,0 0-4 0,0 12 0 0,0 0-2 0,0 22-1 0,12-9 1 0,-12 11 2 0,0-13 0 0,0 14 0 0,0-3-3 0,0 3-2 0,11-3-1 0,-11 16 1 0,11-3 0 0,-11 11 0 0,0 3 1 0,-11-1-1 0,11-1-1 0,0 12 0 0,11-12-1 0,-11 1 2 0,13 1-1 0,-13-3 1 0,-13 2-1 0,13-2 1 0,0 15-2 0,0-14 0 0,0 25 1 0,-11-13 0 0,0 2 0 0,-1-15 0 0,12 14 0 0,-12-1 0 0,0 0 1 0,-1 1 1 0,2-14 0 0,-1 26-1 0,-1-13 0 0,2 2-1 0,-1 9 0 0,-1 2 0 0,3 0 0 0,-2-13 1 0,12 0-1 0,0-11 0 0,0 1 0 0,12 10 2 0,-12-12-2 0,0 12 1 0,0 0-1 0,0-12 1 0,10 2 0 0,-10 10-2 0,0-11 1 0,0-1 1 0,0 0 0 0,0-11 2 0,0 0-2 0,0-12 0 0,0-1-2 0,0 13 1 0,0 0 0 0,0-1-1 0,0 1 0 0,13-13 1 0,-1 1-1 0,-12 0 0 0,11-12 0 0,-11 23 0 0,13 1 0 0,-13-36 0 0,0-12 1 0,0 0-1 0,12 0 0 0,-1 11 0 0,2-11 0 0,-1 0 0 0,23 0 0 0,1-11 0 0,11 11 0 0,13 0 0 0,0 0 0 0,11-12 0 0,-11 12 0 0,11 0 0 0,-12 0 0 0,14 0 0 0,-3 0 0 0,14 12 0 0,-24-12-1 0,-2 0 2 0,-9-12-1 0,9 1 0 0,14-2 0 0,0 13-1 0,-12 0-1 0,-13 13 3 0,1-13-2 0,-12 23 2 0,0-12-2 0,-1 2 1 0,-11-1 0 0,-12 0 1 0,12-12-2 0,-12 0 1 0,-1 11 0 0,2-11 0 0,-13-11 1 0,24-1-1 0,-1 0 0 0,-12-1-1 0,-11 2 2 0,0-37 0 0,-11-23 0 0,-1 12-1 0,12-12 0 0,0 10 0 0,-24-22 0 0,0-24 0 0,1 23 0 0,23 38 0 0,0-15 0 0,12 1 0 0,-12-24 0 0,11 2 0 0,-11 11 0 0,0 11 0 0,24-24 0 0,-11-10 0 0,-13 10 0 0,11 13 0 0,-11-13 0 0,0-11 0 0,0-13 0 0,12 14 0 0,-24 22 0 0,1-22 0 0,11-14 0 0,-13 24 0 0,26 13 0 0,10 12 0 0,-12-13 0 0,-11 1 0 0,0-25 0 0,0 13 0 0,13 36 0 0,-13-1 0 0,0-35 0 0,-13-12 0 0,2-13 0 0,-12 49 0 0,10 11 0 0,13-23 0 0,-35-1 0 0,10 1 0 0,2 23 0 0,10 0 0 0,2 13 0 0,11-1 0 0,-12-35 0 0,-1 10 0 0,3 38 0 0,10-13 0 0,0 13 0 0,0 0 0 0,0-14 0 0,10 24 0 0,3 2 0 0,-1-1 0 0,-1 1 0 0,2-13 0 0,-1 11 0 0,-1-10 0 0,-11 23 0 0,0 0 0 0,-11-11 0 0,-14 11 0 0,-11 0 0 0,-34 11 0 0,-1-11 0 0,-25 12 0 0,-48-12 0 0,1 11 0 0,2 14 0 0,9-13 0 0,24-1 0 0,-10-11 0 0,11 0 0 0,12 12 0 0,23-1 0 0,25-11 0 0,-2 13 0 0,26-13 0 0,10 12 0 0,13 0 0 0,0-12 0 0,36 13 0 0,37-26 0 0,58 1 0 0,35 12 0 0,1-12 0 0,-1-1 0 0,-22 13 0 0,-13 0 0 0,-12 0 0 0,-12 0 0 0,-25 0 0 0,-21 0 0 0,-25 0 0 0,-1-11 0 0,1 11 0 0,0 0 0 0,-25 0 0 0,2 0 0 0,-13-12 0 0,0 12 0 0,24 36-147 0,-24-36 75 0</inkml:trace>
  <inkml:trace contextRef="#ctx0" brushRef="#br0">21423 5108 0 0,'0'12'1'0,"-12"-12"32"0,0 0-19 0,12 0-8 0,24-24-1 0,48-23-2 0,46-1 0 0,37 0-2 0,-1 12 0 0,-11 13-1 0,-23 11 0 0,-84 12 1 0,-24 0 3 0,-12-25 0 0,-23 2 0 0,-2-13-5 0,13 11 1 0,0 15 0 0,12-1 0 0,0 11 0 0,36 11 2 0,0 12-3 0,0 14 4 0,-25 10 1 0,-47-12 1 0,-11-12-2 0,11-23-18 0,25-11-59 0</inkml:trace>
  <inkml:trace contextRef="#ctx0" brushRef="#br0">22471 4489 45 0,'-25'0'3'0,"14"47"8"0,22 25 2 0,14-1-4 0,-25 13-6 0,0-37-2 0,0 0-41 0,-12-47 0 0</inkml:trace>
  <inkml:trace contextRef="#ctx0" brushRef="#br0">22625 4560 41 0,'0'0'8'0,"0"12"8"0,13 47-5 0,-1 1-5 0,11 12-5 0,13-25 0 0,0-23 0 0,-13-12 0 0,2-12 1 0,-14-48 0 0,-11-11-1 0,-23-25 0 0,10 1 0 0,-21 47-1 0,-15 36 1 0,14 24-1 0,10 13 0 0,38-14 0 0,46-23-1 0,60-48 0 0,-11-23-1 0,-26 35 2 0,-57 47 0 0,-25 26 2 0,11 22-1 0,13-34-1 0,12-2 1 0,11-23-1 0,-11-23 4 0,-24-38 3 0,-24 1 0 0,-24 26-6 0,-11 21 0 0,0 26-13 0,34-2-82 0</inkml:trace>
  <inkml:trace contextRef="#ctx0" brushRef="#br0">23400 4203 47 0,'0'-24'12'0,"-13"11"1"0,13 13-13 0,13 25-25 0,-13-13-15 0</inkml:trace>
  <inkml:trace contextRef="#ctx0" brushRef="#br0">23626 3929 49 0,'0'-12'6'0,"-12"12"16"0,-12 94-9 0,12-69-12 0,0 105 7 0,-11 38-4 0,23-49-2 0,0-25-3 0,23-21-95 0</inkml:trace>
  <inkml:trace contextRef="#ctx0" brushRef="#br0">23829 4405 48 0,'0'-13'6'0,"0"-8"19"0,0 8-22 0,10 13-32 0,-10 24-22 0</inkml:trace>
  <inkml:trace contextRef="#ctx0" brushRef="#br0">22781 5154 38 0,'-156'25'7'0,"13"-13"13"0,84-12-8 0,71 0-8 0,95-24-2 0,144-71 0 0,105-24-3 0,2 36 1 0,-84 23-1 0,-108 23 4 0,-95 16-2 0,-46 8 2 0,-25 1-3 0,-48 24-27 0,-11 22-23 0</inkml:trace>
  <inkml:trace contextRef="#ctx0" brushRef="#br0">22507 5275 39 0,'-97'23'10'0,"-33"13"13"0,94-36-9 0,96-25-7 0,155-57 3 0,166-37-1 0,47 35-4 0,-94 13 1 0,-121 23 2 0,-117 13 4 0,-72 22 3 0,-24 2-8 0,-11-1-5 0,11 12-4 0,0 12-53 0,23 12-46 0</inkml:trace>
  <inkml:trace contextRef="#ctx0" brushRef="#br0">20148 5690 1 0,'0'-11'2'0,"0"11"8"0,13 0 52 0,-13 0-48 0,0 11-1 0,-13-11-1 0,2-11-9 0,11 11 2 0,-25-12 0 0,14 12 0 0,-12 0-2 0,0-11-1 0,-2 11-1 0,13 0-1 0,12 0 1 0,0 0 0 0,0 0 3 0,-12 0-4 0,12 0 2 0,0 0-2 0,-12 0 0 0,0 0 1 0,12 0-2 0,-24 11-129 0</inkml:trace>
  <inkml:trace contextRef="#ctx0" brushRef="#br0">16862 18991 255 0,'0'0'0'0,"-25"-108"0"0,-33-154 0 0,22 12 0 0,24-47 0 0,36-13 0 0,-36 47 0 0</inkml:trace>
  <inkml:trace contextRef="#ctx0" brushRef="#br1">20006 4894 19 0,'-12'-12'18'0,"12"0"-4"0,24-12-12 0,13 12 3 0,-37 1 18 0,0 11 13 0,-13 0-30 0,1 0-1 0,-24 0 1 0,0 0 1 0,-12 0-2 0,1 0-2 0,0 11-2 0,-2-11 0 0,2 12 2 0,-12-1-2 0,-25 2 3 0,2-1-1 0,9-12-1 0,14 12-1 0,-1-12 0 0,13 0 0 0,-13 0 0 0,-11-12 0 0,-1 0 0 0,13 12-1 0,0 0 1 0,-1 0 2 0,0 0-3 0,25 0 0 0,11 0 0 0,-12 12 1 0,24-12-1 0,0 12 0 0,-1-1-1 0,2 1 2 0,-1-1-2 0,12 14 1 0,-11 0 0 0,11 9 0 0,0 3 0 0,0 10-2 0,0 24 3 0,0-11-2 0,0-1 3 0,0 25-4 0,0-24 4 0,0-1-4 0,0 0 2 0,0 12 0 0,11 0 1 0,-11 2-2 0,0-2 2 0,0 11-3 0,12-9 4 0,-1-2-2 0,2 1 1 0,-1 11-4 0,-12-11 3 0,0 11 0 0,-12 12 1 0,12-12-1 0,0 1 1 0,0 12 0 0,0-14 0 0,12 2-1 0,-12-1 0 0,12-1 0 0,-12 2 0 0,12 0 0 0,-12-13 0 0,0 25 1 0,0-25 0 0,0 13-1 0,0-13 0 0,0 0 1 0,-12 13-1 0,0-25 1 0,12 12 0 0,-12 13-1 0,-1-13 1 0,13 0-1 0,0 13 0 0,-11-24 1 0,-1 11-2 0,12 13 0 0,12-25 1 0,-12 14 1 0,11-2-1 0,-22 0-1 0,11-12 2 0,0 0 0 0,0 1-2 0,0-24 1 0,0 10 1 0,-12-9-4 0,12-1 4 0,0 0-1 0,-11-13 0 0,11 0 2 0,0 2-3 0,0 11 1 0,0-13 0 0,0 1-1 0,0 0 2 0,11-12-1 0,1 12 0 0,-1-24 0 0,14 12 0 0,-1 13 0 0,-12-14 0 0,12-1-1 0,11-10 1 0,1 13 0 0,0-1 0 0,11 0-1 0,0-12 0 0,14 0 2 0,10 0-1 0,-11 0-1 0,-1 13 0 0,1-2 2 0,-13-11-1 0,12 0 1 0,1 0-2 0,0 0 2 0,-12 0-1 0,11 0-3 0,-11 0 4 0,-1 0-1 0,1 0 0 0,23 0-1 0,-24-11 2 0,14-14 0 0,-26 25-3 0,-11-12 2 0,12 12 1 0,-11 0-1 0,9 0 0 0,2 0 0 0,-13 0 0 0,-10 0-1 0,11 12 2 0,-1-12-2 0,-12 0 3 0,14 0-3 0,-25-25 1 0,0 15 1 0,0-26-1 0,0-12 0 0,0 0 0 0,-12-11 0 0,-1 11 0 0,13-23 0 0,-11 0 0 0,-12 10 1 0,11-10-1 0,12 12 0 0,-12 0 1 0,12-1-1 0,0-11 0 0,0-1-1 0,0 12 2 0,12 1-2 0,-12-12 2 0,0-1 0 0,0-11 0 0,0 11-1 0,12 14 0 0,0-3 0 0,-1-10 0 0,-11-12 0 0,11 11 0 0,-11 12 1 0,13-11-1 0,-1-13 0 0,-12-10 1 0,11 10-1 0,2 13-2 0,-13-13 2 0,-13 13 1 0,13-36-1 0,-11 0 1 0,11 11-3 0,0 37 3 0,0-14-2 0,-12-21 0 0,-1-25 2 0,13 48-1 0,13-1 0 0,-1 1 0 0,-12-48 0 0,0 12 1 0,0 35-1 0,0 1 0 0,11 0 0 0,-11 0 0 0,0-50 1 0,-11 27-1 0,11 22 1 0,0 12-1 0,0 1 0 0,0-37 0 0,0 12 1 0,0 2-2 0,0 46 1 0,0-11 1 0,11-1-1 0,-11-23 0 0,-11 35 1 0,11 12-2 0,0 24 0 0,-12-12 2 0,-1 0-1 0,2 12-1 0,0 24 1 0,-13-11-1 0,12 10 0 0,-60 25-20 0,1-1-44 0,47-10-26 0</inkml:trace>
  <inkml:trace contextRef="#ctx0" brushRef="#br1">18862 5619 5 0,'-11'0'18'0,"-1"0"-6"0,-24 13 2 0,-11-1 6 0,-1-12 0 0,23 0-9 0,14 12-8 0,22-12 1 0,26 0 1 0,33 0-3 0,27 0 0 0,34 0-2 0,0-12 1 0,-12 12 0 0,-12 0-1 0,-12 12 0 0,-23-12 1 0,-13-12 0 0,-23 0 0 0,-24-1 0 0,-12 2 2 0,-24-1-2 0,-24 12-1 0,-34 0 1 0,-27 0-1 0,-21 0 1 0,11 0 0 0,12 0 0 0,12 12-1 0,11 12 3 0,59-12-4 0,14-12 3 0,35 0-1 0,24-12 1 0,47-12-4 0,24 12 5 0,23 12-4 0,-22 0 1 0,-13 0 0 0,-23 0 0 0,-25 0 3 0,-59-11 2 0,-12 11-2 0,-71 0-3 0,-24 0 1 0,-48 0 0 0,-12 0 1 0,24-13-1 0,23 1 2 0,74 12-1 0,46 0-2 0,23 12 1 0,61 1-1 0,59-13 0 0,11 0-1 0,1-13 1 0,-12 13 0 0,-48 0 1 0,-35 0-1 0,-36 0 1 0,-36-12 1 0,-24 0-3 0,-59-1 3 0,-48 26-2 0,-36-1 0 0,24 13 0 0,60-2 0 0,60-23 1 0,106 0-2 0,48-12 1 0,36-12 0 0,11 12 0 0,-23 0 0 0,0-1 0 0,-59 3-2 0,-60 10 3 0,-24 0-1 0,-13 10-57 0,13 3-29 0</inkml:trace>
  <inkml:trace contextRef="#ctx0" brushRef="#br1">21423 2250 15 0,'0'-12'12'0,"12"1"18"0,0-1-10 0,-12 12-6 0,0 0-1 0,12 0 0 0,-12 0-2 0,0 12-4 0,-12 11 0 0,-12 25-3 0,0-1-2 0,12 13-2 0,-11-12 2 0,23-14-1 0,11-21-2 0,37-13 3 0,0 0 1 0,11-23-2 0,-12-1 0 0,-11 0-1 0,-12-12 0 0,0 12 1 0,-12 0-1 0,-12 1 0 0,0 23 1 0,0-11-1 0,0 11 0 0,0-13 1 0,0 13-1 0,0 0 2 0,-12-12-1 0,12 12 0 0,-11 0-1 0,11 0 0 0,0 0 0 0,0 0 0 0,0-12 1 0,0-1-1 0,0 13 1 0,0 0-1 0,0 0 0 0,0 13 0 0,0 24-1 0,0 21 1 0,-13 14 0 0,13 35-2 0,-11-13 2 0,11 2 0 0,-13-12 1 0,-10-38 3 0,-13-33 6 0,0-26-4 0,1-8-3 0,11-4-2 0,12 0-2 0,-12 14-1 0,12-1-24 0,12 1-23 0,24 11-50 0</inkml:trace>
  <inkml:trace contextRef="#ctx0" brushRef="#br1">20089 2345 7 0,'0'-23'16'0,"23"-1"1"0,2 0 4 0,-14 11 0 0,2 26-6 0,-13 24-1 0,-13 21-9 0,13-11-2 0,0-10-2 0,0-13-8 0,0-14-27 0,0-20-40 0</inkml:trace>
  <inkml:trace contextRef="#ctx0" brushRef="#br1">20125 2143 51 0,'-13'-47'37'0,"13"36"-32"0,0 32-29 0,-11 4-44 0</inkml:trace>
  <inkml:trace contextRef="#ctx0" brushRef="#br1">20625 2085 54 0,'0'0'0'0,"-12"-61"38"0,-23 38-28 0,-25 10-4 0,1 26 1 0,34 34-2 0,14 48-1 0,11 36-2 0,36 11-2 0,-13-34 0 0,-23-24 2 0,-12-50 0 0,-35-9-15 0,11-37-34 0,0-24-18 0</inkml:trace>
  <inkml:trace contextRef="#ctx0" brushRef="#br1">20327 2441 28 0,'0'0'0'0,"0"-12"52"0,24-12-28 0,48 12-12 0,11-12-1 0,-23 12-2 0,-26 0-1 0,-9 1-5 0,-1 11-2 0,-12 0-1 0,-12 0 0 0,0 11-15 0,-12 13-70 0,12-24 49 0</inkml:trace>
  <inkml:trace contextRef="#ctx0" brushRef="#br1">21339 2334 6 0,'-59'-36'43'0,"35"24"-24"0,24-13-2 0,12 2-1 0,36 0-5 0,-12 11-4 0,23 12-2 0,-11 12-3 0,-2 0 1 0,3 11 0 0,-26 1 0 0,2 13 0 0,-25 9 0 0,-12-10 1 0,-24 0 3 0,-13 1 1 0,-21-16-1 0,-1-21-5 0,35 13-3 0,24-13-7 0,35 0-14 0,25-13-26 0,-12 3-26 0</inkml:trace>
  <inkml:trace contextRef="#ctx0" brushRef="#br1">21364 2322 61 0,'0'-24'19'0,"-12"0"-4"0,35 24-3 0,-11 60 5 0,0 47-3 0,-12 36-10 0,0-24-1 0,0-36 0 0,0-47 0 0,0-24 3 0,-12-83-4 0,12-50-1 0,24-44-1 0,24 70 2 0,-12 70-3 0,-26 84-1 0,-44 25 2 0,-50 0 0 0,-11-49 1 0,83-35 1 0,37-59-2 0,45-24 4 0,2 35-2 0,-36 48-5 0,-24 58 3 0,-36 3-2 0,12-38 3 0,24-23-1 0,35-47 1 0,-35 35 0 0,-12 60-3 0,-12 23 2 0,-23-35 1 0,35-36 0 0,12-36 1 0,23-47-1 0,-11 12 1 0,-12 71-4 0,-12 83-1 0,-12-1 3 0,-1-32 1 0,13-39 0 0,13-72 0 0,10-21 0 0,-23 34 0 0,-47 60-2 0,-12 60 0 0,11-13 1 0,36-35 0 0,106-61-2 0,14-21 1 0,-95 70 0 0,-73 71-8 0,12 1-27 0,96-61-72 0</inkml:trace>
  <inkml:trace contextRef="#ctx0" brushRef="#br1">22054 2357 97 0,'0'0'0'0,"-35"-83"33"0,23 59-20 0,-12 85-9 0,0 57 4 0,12 1-3 0,12-25 4 0,0 2-1 0,0-12-3 0,0-13-4 0,0-46 2 0,-12-38 1 0,-1-34 0 0,-21-85-2 0,11-10-1 0,10-1 2 0,1 36-3 0,24 23 2 0,1 24-2 0,21 26 0 0,14 21-1 0,34 26 0 0,3 46 0 0,-49 37 2 0,-25-25 0 0,-71-12 5 0,-22-13-3 0,-15 4-4 0,3-27-16 0,46-12-55 0,48 2-17 0</inkml:trace>
  <inkml:trace contextRef="#ctx0" brushRef="#br1">22459 2143 4 0,'0'0'5'0,"0"-12"43"0,0 0-23 0,0 12-5 0,0-13-6 0,-13 13-7 0,13 13-4 0,13 11 0 0,10 0-1 0,26 12-1 0,-2-1-1 0,0 1 2 0,1-12 0 0,0 0-1 0,-12-1-1 0,-12 1 2 0,-24-24 2 0,0 13 4 0,-24 21 1 0,-48 16-2 0,-24 21-4 0,26-24 1 0,22-12 0 0,12-12-3 0,24-10 0 0,-1-13-2 0,13 0-13 0,0-13-24 0,36 2-44 0,-36 11 48 0</inkml:trace>
  <inkml:trace contextRef="#ctx0" brushRef="#br1">22900 2608 41 0,'12'-12'16'0,"-12"0"-1"0,-24 36 14 0,-37 23-7 0,-9 24-7 0,-14 0-5 0,13-21-6 0,35-16-2 0,1-34 0 0,35-13-8 0,11-8-27 0,49-16-60 0,-48 37 72 0</inkml:trace>
  <inkml:trace contextRef="#ctx0" brushRef="#br1">23221 2382 65 0,'0'-25'8'0,"12"-10"21"0,-12 35-22 0,-24 35-1 0,0 37 3 0,1-1-3 0,23 13-3 0,23-37-1 0,25-23 0 0,13-37 0 0,-15-33 0 0,-10-13 5 0,-36-12 0 0,-36-13-1 0,-10 13-2 0,-27 58-3 0,14 13-18 0,23 36-18 0,12 23-68 0</inkml:trace>
  <inkml:trace contextRef="#ctx0" brushRef="#br1">23590 2429 115 0,'0'-47'25'0,"0"22"-13"0,0 25-14 0,-12-12-12 0,12 1-5 0,24 11-17 0,0 11-39 0</inkml:trace>
  <inkml:trace contextRef="#ctx0" brushRef="#br1">23829 2215 71 0,'10'-25'14'0,"3"14"-9"0,-1 11 8 0,-24 11-2 0,-11 26-5 0,-1 10-1 0,12-10-3 0,12-3 0 0,0-22-1 0,12-12 0 0,22 0 0 0,15 0 0 0,-1 12-1 0,-13 24 1 0,-11 12-1 0,-35-1 7 0,-37-23 6 0,-24-11-1 0,1-13 0 0,23 0-9 0,24 0-4 0,24 0-19 0,24-13-10 0,24 1-4 0,-24 0-23 0,-12-1 21 0</inkml:trace>
  <inkml:trace contextRef="#ctx0" brushRef="#br1">23875 2190 75 0,'-36'-34'22'0,"14"21"-10"0,10 13-13 0,82-24 1 0,39 1 12 0,-3-1 2 0,-34 12-6 0,-60 12 0 0,-12 0-2 0,-12-12-7 0,12 12-5 0,-12 12-16 0,12 13-39 0,0-25 12 0</inkml:trace>
  <inkml:trace contextRef="#ctx0" brushRef="#br1">22650 3249 12 0,'0'0'7'0,"0"-34"21"0,11-3-6 0,-11 14 5 0,-11-1-6 0,11 12-11 0,0 12-5 0,0 25-1 0,-12 22-1 0,12 11-3 0,12-21 1 0,11-13-1 0,25-24 0 0,-1-24 0 0,1 0 0 0,-12-23 0 0,0 23 0 0,-24-12 1 0,-12 25 0 0,0-2 0 0,0 37-1 0,0 36 1 0,-24 47 1 0,12 25 0 0,0-2-2 0,12 0 0 0,-25-59 2 0,2-21 2 0,-13-39 4 0,2-11 0 0,-15-48-3 0,14-23-1 0,46-36-5 0,25 35 1 0,48 1-2 0,-38 35-3 0,-9 12-15 0,-13 0-32 0,-24 12-32 0</inkml:trace>
  <inkml:trace contextRef="#ctx0" brushRef="#br1">22852 2905 66 0,'-12'-12'11'0,"-12"12"4"0,1 0-3 0,-25 36 3 0,12 24-5 0,0-13-3 0,24-10-4 0,12-26-1 0,24-22-1 0,12-26-2 0,11-10 2 0,-11-1-1 0,0 25 1 0,-12 10-1 0,12 1-1 0,-2 24 2 0,-9 12 2 0,-1 24-1 0,-12-2 0 0,-1-21-2 0,-11-13-11 0,13 1-25 0,-1-13-62 0</inkml:trace>
  <inkml:trace contextRef="#ctx0" brushRef="#br1">23197 3249 59 0,'-35'0'21'0,"-1"0"-3"0,23-10-8 0,26-14 3 0,23 12-5 0,35 0-4 0,1-1-3 0,-13 13-1 0,-36 0-1 0,-10 0-8 0,-26 13-75 0,2-13 49 0</inkml:trace>
  <inkml:trace contextRef="#ctx0" brushRef="#br1">23149 3404 73 0,'-23'0'14'0,"-24"0"-7"0,34 0-7 0,37 0 4 0,35-34 15 0,25 22-6 0,-23 0-9 0,-38 12-2 0,0 0-2 0,-12 0 0 0,-11-13-9 0,0 13-12 0,13 0-31 0,-1 0 12 0</inkml:trace>
  <inkml:trace contextRef="#ctx0" brushRef="#br1">23852 3048 30 0,'-13'-25'31'0,"3"2"-8"0,10 0-6 0,0 11-2 0,0 24-8 0,0 34-3 0,-12 38-1 0,12 0 0 0,-12-26-1 0,12-33 2 0,0-13-2 0,0-36 2 0,0-35-1 0,12 0 0 0,0-25-3 0,-2 24 1 0,3 37-1 0,-1 11 0 0,-1 47 0 0,-11 25 1 0,0-1-1 0,0-23 0 0,0-13 1 0,-11-23-1 0,-1-34 3 0,12-37 3 0,-13-13-5 0,13 47-1 0,0 37-2 0,13 0-11 0,-1 0-16 0,-12 13-38 0,0-13 17 0</inkml:trace>
  <inkml:trace contextRef="#ctx0" brushRef="#br1">21292 3798 53 0,'-12'0'30'0,"0"0"-16"0,12 12-6 0,48-12-1 0,23 12-1 0,25-24-4 0,-2 0 0 0,-34-12-1 0,-13 1 0 0,-34-25 1 0,-13 25 1 0,-36-2-1 0,-12 37 1 0,-24 24 0 0,26 23-1 0,22-11-2 0,24 0 0 0,47-13-1 0,25 1 2 0,11-25-3 0,-11-34 0 0,11-25-1 0,-23-23 3 0,-26-36-1 0,-9 0 1 0,-13 35-1 0,-12 48 4 0,0 24-1 0,0 71 0 0,0 50 0 0,0-3-3 0,0-47 0 0,0-11-22 0,0-36-71 0</inkml:trace>
  <inkml:trace contextRef="#ctx0" brushRef="#br1">22244 3691 38 0,'13'-24'19'0,"10"24"-3"0,-46 0-3 0,-37 36 11 0,-23 12-9 0,47-1-14 0,48-35-1 0,48 13-2 0,0-2 3 0,-49-12-1 0,-11 1 1 0,-36-12-1 0,12 0 1 0,13 0-1 0,22 12-1 0,38-12 1 0,10-12 0 0,36-23 0 0,-13-13 1 0,-33 1 0 0,-37 35 5 0,-37 12 0 0,-11 35-4 0,0 13-2 0,36 11 0 0,25-34-1 0,22-14-12 0,24-22-46 0,-35-2 2 0</inkml:trace>
  <inkml:trace contextRef="#ctx0" brushRef="#br1">22435 4191 20 0,'-12'-25'15'0,"24"-9"3"0,12-3 5 0,-12 26-4 0,-1 22-11 0,-11 37-3 0,0 0-2 0,0-12-1 0,25-24-2 0,21-12 1 0,-10-23-1 0,13-14 1 0,-26 13 1 0,-11-11-1 0,-12 10 1 0,12 38-1 0,-12 70-1 0,0 24 1 0,-12 0 0 0,-23-36 7 0,-25-23-3 0,13-36-3 0,11-59-14 0,12-13-27 0,12 2-44 0</inkml:trace>
  <inkml:trace contextRef="#ctx0" brushRef="#br1">22721 3965 105 0,'-12'0'15'0,"0"12"-9"0,0 22-3 0,-35-9-1 0,11-25 8 0,23-35-3 0,38-26-6 0,11 38-2 0,-1 23 0 0,1 23 0 0,0 2-1 0,-12-13-20 0,-12 1-54 0,-12-13 42 0</inkml:trace>
  <inkml:trace contextRef="#ctx0" brushRef="#br1">22934 4061 79 0,'-22'0'41'0,"22"0"-40"0,35 0-3 0,13 0 1 0,12-13-6 0,-13 1-29 0,-23 12-26 0</inkml:trace>
  <inkml:trace contextRef="#ctx0" brushRef="#br1">22876 4203 85 0,'0'0'0'0,"-24"13"9"0,48-13-8 0,24 0-5 0,34-25-1 0,2-11-16 0,0 24-41 0</inkml:trace>
  <inkml:trace contextRef="#ctx0" brushRef="#br1">23412 4061 48 0,'0'-25'38'0,"-25"25"-22"0,25 0-15 0,-23 48 1 0,-1-12 2 0,24-1-2 0,47-11-1 0,13-12-1 0,-13-24 1 0,-11-12 0 0,0-11 2 0,-24-1 4 0,0-12 2 0,-12 2 0 0,-12-4 2 0,-36 27 2 0,-11 23-9 0,-25 12-6 0,37-1-30 0,35 39-40 0,12-39 30 0</inkml:trace>
  <inkml:trace contextRef="#ctx0" brushRef="#br1">20055 5133 14 0,'0'0'0'0,"0"-25"24"0,11 25-16 0,1-12-3 0,-12 12 2 0,0-13 3 0,11-10-2 0,-11 12-2 0,0-26 1 0,-11 14 0 0,-12-1-1 0,-14 12-2 0,13-24-1 0,-12 13-2 0,13-1 2 0,-25 11 1 0,-23-10 0 0,-14-1-2 0,15 12-1 0,-3 12 0 0,14-12 1 0,12 12-1 0,-1 0 0 0,-11 0-1 0,-2 0 1 0,-57 0 0 0,59 12-2 0,-13-12 2 0,12 12-1 0,-10-24 2 0,22 12 0 0,0 0-1 0,-11 12-1 0,23 12 1 0,-12 12 0 0,12 11-2 0,2 14 1 0,-3-3 0 0,-11 2 1 0,36-2-1 0,0 3 1 0,24-1 1 0,12 11 0 0,12-24-1 0,-12 13 0 0,12-24 0 0,-2 0 3 0,27-1-3 0,21-10-1 0,-10-2 0 0,12-12-1 0,-13 14 2 0,1-13 0 0,23-1-1 0,12-11 1 0,0 0-1 0,-23 0 1 0,11 0-1 0,-13 0 0 0,-10-11-2 0,12-1 2 0,0-13 1 0,-13 2-1 0,-11-1 1 0,-25 12-1 0,1-13 1 0,-12-9 0 0,12-14 0 0,-14 12-1 0,-9-11 1 0,-13 11 0 0,0-12-1 0,-24-23 1 0,13 23-1 0,-13 1 1 0,-12-1-1 0,-12 12 0 0,-23-11 0 0,11 11 1 0,-11-12-1 0,0 13 0 0,-14-1 0 0,3 12 1 0,-13 24-1 0,-13 0 1 0,25 0-2 0,-12 24 1 0,11-1 0 0,1 2 0 0,12-2-1 0,-24 0 1 0,22 2 3 0,14 0-3 0,24 9-1 0,11 3 1 0,0-3-1 0,12 16 1 0,0 8-1 0,24 2 2 0,12 11-3 0,12-23 3 0,-1-1-4 0,1-11 4 0,23 12-3 0,12-24 3 0,97 47-2 0,-85-59 0 0,11-1 2 0,3 2-1 0,-13-1 1 0,-2-12-2 0,14-12 0 0,-13-1-1 0,12-10 3 0,-11 12-1 0,-25-14 1 0,-23 0-2 0,0-21 2 0,-1-2-1 0,1 12 2 0,-12-10-2 0,-24-27 1 0,0 14-1 0,-24-1 0 0,24 13 1 0,-12-1 0 0,-12 0 0 0,1 2 0 0,-13 9 1 0,12 24 0 0,12 13-2 0,12-11-41 0,-12-1-22 0,0 1 10 0</inkml:trace>
  <inkml:trace contextRef="#ctx0" brushRef="#br1">19542 4513 31 0,'0'0'13'0,"-36"23"-1"0,36 13-7 0,0 12-1 0,0-13 11 0,-11-22 1 0,11-2-3 0,-13-11-6 0,26-24-3 0,10-34-3 0,24-3 0 0,13-22 1 0,0-12-1 0,11-13 0 0,0-22 0 0,25-25 0 0,-1 36 1 0,12 12 0 0,0-12 1 0,-12-1-2 0,12 13-2 0,-11 13 0 0,-1-2 1 0,-12 24 0 0,13 1 1 0,-13 11-1 0,-10 1 1 0,-16 11-1 0,-21 23 0 0,13 4 0 0,-27-4 0 0,-9 13 1 0,-13-1 0 0,0 13-1 0,-35 0 1 0,-1 0-2 0,-36 0 2 0,-11 13 0 0,12-1-2 0,35-12 1 0,11 12 1 0,14 1-2 0,11-13 0 0,24 11 2 0,35-11-1 0,13 0-1 0,-12 0 2 0,-26 0-2 0,15 0 2 0,-1-11-1 0,-13 11 2 0,-24 0-1 0,-34 11 5 0,-12 49-5 0,-1-1-1 0,12-13 1 0,12 4-1 0,-1-16-10 0,13 3-108 0</inkml:trace>
  <inkml:trace contextRef="#ctx0" brushRef="#br1">23602 2261 2 0,'0'0'11'0,"0"0"10"0,12-11-10 0,-12-1-4 0,12 12-1 0,-12-23-2 0,0 11 0 0,0-1 0 0,0 2-1 0,-12-1 1 0,0 12-1 0,0 0 0 0,-12 0-1 0,13 12 0 0,-14 12 0 0,2 11 0 0,-1 1-1 0,12 12 1 0,12-13-2 0,0 1 1 0,12-13-1 0,-1-10 1 0,25-26-1 0,0-10 0 0,-12-1-1 0,-12-11 2 0,0 12-2 0,-12-2 2 0,0 0-1 0,0 14 0 0,0-1-1 0,0 12 3 0,-12 0-2 0,12 12 1 0,0 12 0 0,0 24 0 0,0 23 0 0,0 13 1 0,12 23 1 0,-12-12 1 0,0-36 0 0,12-34 0 0,-12-25-1 0,0-13 0 0,0-34-15 0,0 23-27 0,-12 12-28 0</inkml:trace>
  <inkml:trace contextRef="#ctx0" brushRef="#br1">23387 2774 6 0,'0'0'13'0,"-11"-11"10"0,11-2-6 0,11 13-7 0,-11 0-1 0,0 13-1 0,13-13-2 0,-13 0-1 0,0 0 0 0,0 0-3 0,0-25-1 0,12 13 1 0,-12 1 2 0,0 11-1 0,-12 0 1 0,12 0-3 0,-13 0 1 0,2 0-1 0,-1 11 0 0,-1 13-1 0,13-11 1 0,0-2-1 0,13-11 0 0,-1-11 0 0,-1 11 0 0,2-25 1 0,-13 13 1 0,0 1-1 0,0 11 5 0,-13 0-5 0,13 11 0 0,-11 1-1 0,11 0 2 0,11-12-3 0,14 0 2 0,-13-12-2 0,-12 12 5 0,-12 0-1 0,0 0-2 0,12 0-14 0,12 12-69 0,-12-12 42 0</inkml:trace>
  <inkml:trace contextRef="#ctx0" brushRef="#br1">4765 3131 19 0,'0'0'6'0,"0"0"2"0,-25-24 21 0,37 13-21 0,1 11-5 0,21 11 12 0,-22 26-2 0,-1 22-7 0,-11 12-2 0,0 1-1 0,25-14-1 0,11-21 0 0,-1-24 0 0,12-38 1 0,-11-23-4 0,0 0 2 0,-12 1-3 0,0 10 4 0,-24 3-2 0,0 10 4 0,0 11 2 0,0 13-4 0,-12 37-2 0,0 34 0 0,12 13 3 0,24 46-2 0,1 25 0 0,9 36-1 0,-21-26-1 0,-26-44 3 0,-34-50 4 0,-13-47 1 0,-12-35-2 0,14-50-2 0,9 1 1 0,38-24-4 0,22-10 2 0,38-25-2 0,9 48 1 0,-9 24-1 0,-14 10-14 0,1-10-39 0,-36 10-28 0</inkml:trace>
  <inkml:trace contextRef="#ctx0" brushRef="#br1">5014 2692 85 0,'-36'-25'24'0,"23"13"-16"0,13 49-2 0,-11 9 6 0,-25 13 0 0,1 2-5 0,23-26-6 0,-1-10 1 0,13-25 0 0,0 0 1 0,0-25-2 0,25 0-1 0,-1-9 0 0,-2-14 1 0,3 0 0 0,-14 13-1 0,2-13 4 0,-1 35-3 0,-1 2-2 0,14 22 2 0,10 26-1 0,-11 34 1 0,1 1-1 0,9-26 2 0,-9-21 1 0,-2-25 0 0,-23 0-1 0,12-12 0 0,-12-1-31 0</inkml:trace>
  <inkml:trace contextRef="#ctx0" brushRef="#br1">20101 5120 10 0,'0'0'6'0,"0"-12"-1"0,24 0-2 0,-12 12 2 0,-1-24 8 0,-11 12-6 0,0-12-4 0,-23 12 0 0,-1 0 1 0,-11-11 2 0,11-13 0 0,-12 11-2 0,-12 14-1 0,0-1-1 0,1 1-1 0,-13-1 0 0,13 12 0 0,-14-12 2 0,-9-1 0 0,-13 13-1 0,-1-11-1 0,1 11 0 0,22 0 0 0,3 0 0 0,9 0-1 0,-9 0 0 0,-14 0 0 0,13 11 1 0,-1 2-1 0,13 11 1 0,-13-1 1 0,12-12-2 0,1 14 0 0,11 0 1 0,-1 9-1 0,14-10-1 0,0 23 2 0,12-10-1 0,-2 22 0 0,1 0-1 0,12 1 2 0,0 12-2 0,12-12 2 0,24-13-2 0,-2 1 2 0,15-13-2 0,-1-10 1 0,11 9 0 0,0-9-1 0,12-13 1 0,25-1 1 0,10-11-1 0,-9 12 0 0,21-1 0 0,-22-11 0 0,-13-11 1 0,13-1-1 0,-13-11-1 0,13-13 1 0,-26 13 0 0,-10-27 1 0,-12 16 0 0,12-3-1 0,-26-10 1 0,15 0 0 0,-37-1 0 0,0 12-1 0,0-12 1 0,-12-11-1 0,0 13 1 0,-36-15-1 0,0 25 1 0,0-11 0 0,-11-14-1 0,-1 15 0 0,-23 10 1 0,-1 0-1 0,1 12 0 0,-14 1 1 0,15 12-1 0,-1 22-1 0,-1-1 2 0,-11 15-1 0,-13-13 0 0,-11 12 0 0,12-12 0 0,-12 12 0 0,24 0 1 0,23 10 0 0,12 16-1 0,1-4-1 0,11 26 1 0,12-1-1 0,11-11 1 0,26 11-1 0,-1-10 2 0,12-3-2 0,12-11 1 0,11-10-2 0,25-3 1 0,23-9 0 0,0-13 1 0,-1 1 1 0,3-13-2 0,10 0 2 0,-12 11-2 0,0-11 2 0,1-11-2 0,10-26 0 0,-10 3 0 0,-1 9 2 0,-23 0-1 0,-13-9 0 0,0-3 0 0,-10 3 1 0,-14-3-2 0,-12 13 3 0,-23 12 0 0,0-11-2 0,-23-13-1 0,10-12 3 0,-9 23-3 0,-14-9 2 0,-13 10-1 0,3-12 1 0,10 12-2 0,0-23 2 0,-23 23-1 0,11 0 0 0,1 11 0 0,10 2 0 0,-10-1 0 0,11 1 1 0,1 11-1 0,-13 0 2 0,-1 11-3 0,3-11 1 0,22 12-3 0,1-1-30 0,10 2-29 0</inkml:trace>
  <inkml:trace contextRef="#ctx0" brushRef="#br1">6133 3262 93 0,'-24'-23'16'0,"12"12"-12"0,24 11-2 0,48-13 10 0,22 1-2 0,14 12-7 0,-13 12 0 0,-11-12 0 0,-35-12 1 0,-37 12 1 0,-13-12-1 0,-58-1 0 0,-37 2 2 0,-11 11 0 0,24 11-3 0,11 2-2 0,61-1-1 0,23 0 0 0,23 1 0 0,25-2 0 0,-12-11 0 0,12 0 0 0,-24 0-1 0,-24 0 2 0,-12 0 0 0,-24 0 0 0,0 10-1 0,0 3 0 0,0-13 0 0,0 24 1 0,36-11-18 0,25 10-127 0</inkml:trace>
  <inkml:trace contextRef="#ctx0" brushRef="#br1">7252 3262 82 0,'-35'-13'16'0,"23"13"-10"0,24-10-7 0,23 10 4 0,25-24 7 0,11 24-2 0,1 0-6 0,10 0-1 0,-21 0 2 0,-25 0 4 0,-26 0 3 0,-20-12-2 0,-38 0-5 0,-24 12 1 0,-11 0 0 0,0 0 0 0,23 12-5 0,24-12 4 0,36 12-6 0,24-12 4 0,35 0 0 0,37 0-1 0,-1 0-2 0,-23 0 2 0,-36 0 0 0,-26 0 2 0,-32-12-1 0,-50 24 1 0,-11-12-2 0,11 13 3 0,37-2-2 0,23-11 0 0,35 10-2 0,13 3-7 0,1-1-109 0</inkml:trace>
  <inkml:trace contextRef="#ctx0" brushRef="#br1">9265 3249 50 0,'-24'-10'20'0,"1"-1"-6"0,23 11-4 0,-13 0 6 0,26 0-5 0,34 0-7 0,36 11-3 0,13-11-1 0,-25 10 1 0,-23-10 2 0,-25 0 2 0,-34 0 5 0,-38-10-5 0,-33 10 0 0,-26 0 1 0,24 0-2 0,25 0-3 0,47 0-1 0,24 0-1 0,47 0 1 0,13 0 0 0,-12 0 0 0,-24 0-16 0,-24 10-106 0</inkml:trace>
  <inkml:trace contextRef="#ctx0" brushRef="#br1">10551 3249 62 0,'-49'-10'23'0,"-9"-1"-8"0,45-2-13 0,26 13 3 0,-1 0 7 0,47 0-11 0,25 0 2 0,-13-12-4 0,12 0 1 0,-35 12 2 0,-36-24 4 0,-12 24 0 0,-48 0-4 0,-23 0 0 0,-13 0 4 0,25 0-3 0,46 0-3 0,38 0-2 0,34 11-17 0,49 2-96 0</inkml:trace>
  <inkml:trace contextRef="#ctx0" brushRef="#br1">11873 3239 53 0,'0'0'0'0,"-72"-11"25"0,59-2-21 0,13 13-2 0,13 0 9 0,35 0-4 0,34 0-4 0,15 0-3 0,-26 0 1 0,1-12 0 0,-38 0 5 0,-21-1 1 0,-37 13-3 0,-47 0 1 0,-24 0 1 0,23 0-3 0,36 13-2 0,47-1-20 0,50 0-82 0</inkml:trace>
  <inkml:trace contextRef="#ctx0" brushRef="#br1">13445 3191 92 0,'-49'-24'9'0,"26"24"-7"0,46 0-3 0,49 11 2 0,37-11 0 0,-16-11 1 0,14 11 1 0,-46 0-1 0,-38 0 4 0,-46 0 2 0,-49-12-2 0,1 12-5 0,35 12-32 0,36-1-51 0</inkml:trace>
  <inkml:trace contextRef="#ctx0" brushRef="#br1">15005 3228 108 0,'0'0'0'0,"-84"-73"35"0,84 73-37 0,72-11 3 0,-2 11-2 0,39 11-8 0,33 1-79 0,-118-1 53 0</inkml:trace>
  <inkml:trace contextRef="#ctx0" brushRef="#br1">16446 3155 121 0,'-84'-48'15'0,"71"48"-16"0,86 0-9 0,69 24-31 0,-46-11-32 0</inkml:trace>
  <inkml:trace contextRef="#ctx0" brushRef="#br1">17839 3178 137 0,'-25'-34'3'0,"86"34"-36"0,21 11-62 0</inkml:trace>
  <inkml:trace contextRef="#ctx0" brushRef="#br1">17993 3048 28 0,'-36'0'6'0,"25"0"-15"0,35 12-10 0,-12-12 13 0</inkml:trace>
  <inkml:trace contextRef="#ctx0" brushRef="#br1">18005 3060 6 0,'0'0'0'0,"-12"13"31"0,1-2-14 0,11 1-3 0,47-12-1 0,49 0-7 0,11 0-2 0,-24 0-1 0,-71 0 5 0,-24 0-5 0,-12 0-28 0,35 0-49 0</inkml:trace>
  <inkml:trace contextRef="#ctx0" brushRef="#br1">19303 3178 80 0,'-47'-23'26'0,"34"12"-11"0,38 11-12 0,21-13 4 0,15 13 1 0,10-12-2 0,1 0-2 0,-2 1-5 0,-21-1 2 0,-13 12 0 0,-1 0-1 0,-23 12-17 0,-1-1-29 0,-11-11-27 0</inkml:trace>
  <inkml:trace contextRef="#ctx0" brushRef="#br1">19458 2952 28 0,'0'-11'8'0,"-24"-37"19"0,24 2-11 0,0 33-1 0,12 72 7 0,-24 84-10 0,12 24-7 0,24-24 0 0,-12-60-1 0,0-47-1 0,-24-24-4 0,12-35-35 0,0-27-56 0</inkml:trace>
  <inkml:trace contextRef="#ctx0" brushRef="#br1">20411 3228 59 0,'-11'-25'14'0,"-26"0"16"0,13 14-19 0,24 11-4 0,0-12 1 0,48 12-4 0,35 0-1 0,13 0-1 0,10 0-1 0,-10 0 1 0,-24 0 0 0,-13-11-1 0,-23-2 1 0,-11 13-2 0,-25-12-3 0,0 24-130 0</inkml:trace>
  <inkml:trace contextRef="#ctx0" brushRef="#br1">20625 2952 77 0,'-25'-23'13'0,"15"12"-8"0,20 45-3 0,-10 50 11 0,0 24 0 0,0-3-5 0,0-8-5 0,0-50 0 0,0-11 0 0,-10-36 3 0,10-36-4 0,0-35-1 0,0-2 0 0,-12-21 0 0,0-1 0 0,12 24 0 0,0 47 0 0,12 24-1 0,-12 12 0 0,0 11-6 0,22 13-113 0</inkml:trace>
  <inkml:trace contextRef="#ctx0" brushRef="#br1">3466 4371 37 0,'0'-13'5'0,"-12"-11"7"0,36 0-5 0,23 12 1 0,-23 24 2 0,-1 36-2 0,-34 23-5 0,-1 1-1 0,24-26-1 0,35-33-1 0,1-26 1 0,0-10-1 0,-24-12 1 0,-12-12 0 0,-1-3 3 0,1 4-2 0,-12 10 0 0,12 24-1 0,-12 1 2 0,0 22-1 0,0 25-1 0,12 72-1 0,12 47-1 0,0 21-1 0,-12-8 2 0,-24-37 2 0,-24-49 1 0,-12-45 1 0,-11-37 2 0,12-58-3 0,22-39-2 0,37-22-2 0,48 25 1 0,11 23 0 0,-11 21 1 0,-36 27-1 0,-11 23-4 0,-13-11-42 0,11 11-23 0</inkml:trace>
  <inkml:trace contextRef="#ctx0" brushRef="#br1">2595 4310 0 0,'0'0'0'0,"-11"-12"4"0,0 12 13 0,-13 0 5 0,-12 12-1 0,11-12-10 0,14 0-8 0,11 0-1 0,-12 0 3 0,-1 0 0 0,26 0 5 0,-1-12-9 0,-1-12 0 0,2 24 1 0,-13 0 6 0,-13 0-5 0,13-12-1 0,0 12-2 0,0 12 0 0,0-12 0 0,-11 0 1 0,11 0-1 0,0 13 0 0,0-13 0 0,0 0 5 0,0-13-4 0,0 60-1 0,0 49-1 0,0 11 0 0,11-23 1 0,-11-13 0 0,-11-23 0 0,-14-23 0 0,25-25 3 0,0-37-2 0,0-35-1 0,0-24 1 0,0-9-1 0,13 9 0 0,35 0 0 0,-12 12-1 0,-12 50 0 0,-13 22 0 0,13 24 0 0,-1 59 3 0,26 36-3 0,-2-12 1 0,-23-11-1 0,-1-13 1 0,2-11 0 0,-14-37-3 0,2-23-6 0,-1 0-8 0,-12-23-31 0,11 0 7 0</inkml:trace>
  <inkml:trace contextRef="#ctx0" brushRef="#br1">2561 4524 22 0,'0'0'0'0,"-48"-23"31"0,23 23-25 0,14 0-3 0,11 0 5 0,0 0 1 0,24-12-4 0,48-24-1 0,11 0-2 0,1 24-2 0,-37-1 2 0,-35 13 2 0,-12 0 1 0,-48 0-4 0,-23 25-1 0,-25 11 1 0,25-13 0 0,23 2 1 0,48-25-2 0,36 0 1 0,36-25-1 0,11 2 1 0,-12 23-2 0,-11-11-11 0,-24-2-59 0,-36 13 49 0</inkml:trace>
  <inkml:trace contextRef="#ctx0" brushRef="#br1">3692 3000 23 0,'-13'-59'55'0,"2"11"-31"0,22 13-5 0,-11 24-3 0,13 32-9 0,-1 76-1 0,-1 34-3 0,2-12-1 0,10-24 3 0,-23-59 1 0,12-12-1 0,-12-24 4 0,-12-24-2 0,-11-36-4 0,10-11-1 0,2-13 0 0,-1 1-1 0,-1-24 0 0,-10 0 1 0,12-1 1 0,11 49-2 0,11 11 0 0,25 25-1 0,-13-2-1 0,37 25 0 0,12 48 0 0,-25 0 0 0,-11 0 1 0,-24-13 0 0,-12 12 1 0,0-10-1 0,-36 10 2 0,-59 49-3 0,-84 46-36 0,96-70-74 0</inkml:trace>
  <inkml:trace contextRef="#ctx0" brushRef="#br1">20447 2989 12 0,'0'0'0'0,"35"-48"41"0,1 36-26 0,-36 48 1 0,-59 35-4 0,11-23-1 0,37-36-3 0,70-24-1 0,48-49-6 0,24-10 1 0,-49 48-1 0,-69 23-2 0,-97 71 2 0,-46 2 1 0,22-27 5 0,49-21-3 0,59-25 0 0,48-25-4 0,59-10 0 0,-48 24-1 0,-71 69 0 0,-71 39 1 0,12-39-1 0,59-22 4 0,47-36-2 0,49-12-1 0,-37 1 0 0,-70 45 1 0,-37 26 0 0,72-24-11 0,82 12-99 0</inkml:trace>
  <inkml:trace contextRef="#ctx0" brushRef="#br1">21090 4382 9 0,'0'-24'15'0,"0"-36"30"0,0 24-23 0,0 48-11 0,-12 60-3 0,12 35-6 0,0-13-1 0,12-10-6 0,-49-36-28 0,26-36-22 0</inkml:trace>
  <inkml:trace contextRef="#ctx0" brushRef="#br1">20685 4547 42 0,'-36'-34'29'0,"59"22"-27"0,61 24 7 0,-12 35-1 0,11 13-5 0,-11-1-1 0,-13-11-26 0,-23-36-31 0</inkml:trace>
  <inkml:trace contextRef="#ctx0" brushRef="#br1">21268 4501 69 0,'-12'-25'16'0,"-35"62"-4"0,11 47-11 0,-13-2-19 0,3-22-52 0</inkml:trace>
  <inkml:trace contextRef="#ctx0" brushRef="#br1">19625 7584 7 0,'12'0'7'0,"0"0"34"0,0 11-7 0,-12 2-15 0,12 11-12 0,23 0 0 0,13-24 0 0,-12-24 1 0,23-47-1 0,25-25-8 0,70-34-74 0,-131 105 28 0</inkml:trace>
  <inkml:trace contextRef="#ctx0" brushRef="#br1">19601 6144 2 0,'0'0'12'0,"24"-12"5"0,0-12 14 0,12-24-6 0,10 13-23 0,39 10-61 0,-74 25 36 0</inkml:trace>
  <inkml:trace contextRef="#ctx0" brushRef="#br1">19720 6917 51 0,'-12'0'12'0,"-1"-23"36"0,49-13-42 0,84 0-10 0,23 13-79 0</inkml:trace>
  <inkml:trace contextRef="#ctx0" brushRef="#br1">19840 8394 36 0,'0'0'0'0,"-37"-24"56"0,37 0-40 0,84-23-14 0,71-25-98 0</inkml:trace>
  <inkml:trace contextRef="#ctx0" brushRef="#br1">22150 6121 4 0,'-13'0'4'0,"-10"0"19"0,23-13-4 0,0 1-7 0,23 0-2 0,25-12-1 0,36 1-3 0,-1-1-2 0,-12 0-2 0,-23 1-1 0,-12 23-2 0,-24-13-4 0,0 13-15 0,-24 0-29 0,12 0 32 0</inkml:trace>
  <inkml:trace contextRef="#ctx0" brushRef="#br1">22388 5941 10 0,'-12'0'8'0,"0"0"18"0,0 36-2 0,0 71-12 0,0 24-7 0,24-24-3 0,0-35-2 0,0-25-13 0,0-36-32 0,-12-11 25 0</inkml:trace>
  <inkml:trace contextRef="#ctx0" brushRef="#br1">22734 6048 28 0,'-13'0'13'0,"1"23"11"0,0 61-10 0,12 24-8 0,0-24-4 0,0-37 0 0,0-23 0 0,0-24 1 0,0-12-1 0,0-24-2 0,-12 0 1 0,12-11 0 0,0-14-1 0,12-33 1 0,0 10-1 0,13 36 0 0,-2 25 0 0,1 23-1 0,-1 48 2 0,-11 11 0 0,-24-11 1 0,-24-1 0 0,-11-11-1 0,-1-25-16 0,36 14-64 0</inkml:trace>
  <inkml:trace contextRef="#ctx0" brushRef="#br1">23006 6037 12 0,'-11'-12'12'0,"11"12"13"0,0 46-7 0,11 27-9 0,-22 9-5 0,11-32 0 0,-25-29-2 0,14-21 2 0,-1-34-2 0,-1-14 0 0,13-35-3 0,25-1 3 0,-14-11-3 0,38 24 1 0,-2 23-1 0,13 36 0 0,-24 48 0 0,-36 1 3 0,-36 21-1 0,-35-22 1 0,22-25 0 0,26-22-2 0,46 22-3 0,37 73 2 0,23 24 0 0,-11-24 1 0,-12-50 0 0,-47-22 2 0,10-24-7 0,-12 12-71 0</inkml:trace>
  <inkml:trace contextRef="#ctx0" brushRef="#br1">22197 7287 45 0,'-12'-12'10'0,"0"35"4"0,0 85-3 0,12-1-6 0,0-25-4 0,0-45 1 0,0-24 1 0,-24-38 0 0,1-46-1 0,10-38-2 0,13 15 0 0,13-1 0 0,23 47 0 0,-1 13 1 0,13 23-1 0,-12 12-1 0,-1 12 1 0,-11 0-22 0,-12-1-48 0</inkml:trace>
  <inkml:trace contextRef="#ctx0" brushRef="#br1">22101 7513 56 0,'-36'0'11'0,"36"0"0"0,85-23-9 0,45-27-3 0,-10 16-1 0,-25-26-3 0,-59 24 5 0,-36 13 3 0,-12 23 8 0,12 48-5 0,0 36-4 0,12-13 0 0,-1-12-2 0,0-24 1 0,-22-11 3 0,0-60-3 0,11-46-1 0,0-50 0 0,22 25 1 0,50 47-2 0,0 37 0 0,-12 58 0 0,-49 13 2 0,-58 11 0 0,-96-11-16 0,131-60-64 0</inkml:trace>
  <inkml:trace contextRef="#ctx0" brushRef="#br1">22888 7239 21 0,'24'0'31'0,"-12"48"-1"0,-24 47-20 0,-12 0-5 0,24-35-4 0,0-25 1 0,-12-35 1 0,-12-71 0 0,24-61-5 0,0-10 4 0,36 47-3 0,23 59 0 0,13 36-3 0,-25 47 4 0,-47 1 0 0,-71 0 4 0,10-36-4 0,51-12 0 0,33 47-2 0,49 61 0 0,-1-24 2 0,1-37-1 0,-49-35-7 0,-23-24-74 0</inkml:trace>
  <inkml:trace contextRef="#ctx0" brushRef="#br1">23412 6084 42 0,'-12'-13'7'0,"-1"2"15"0,13-1-15 0,71 1-6 0,14-1 0 0,-14 0-1 0,-12-1 1 0,-46 2-4 0,-13 11-30 0</inkml:trace>
  <inkml:trace contextRef="#ctx0" brushRef="#br1">23400 6226 40 0,'-36'0'9'0,"48"0"7"0,48-11-12 0,47-25 0 0,-48 12-1 0,-47 24 0 0,-12 0-10 0,-12 12-64 0</inkml:trace>
  <inkml:trace contextRef="#ctx0" brushRef="#br1">23340 7346 35 0,'0'0'0'0,"-35"-11"40"0,47-14-33 0,71 13-7 0,0-11-1 0,-23 23-21 0,-60 0-31 0</inkml:trace>
  <inkml:trace contextRef="#ctx0" brushRef="#br1">23340 7419 15 0,'-23'11'15'0,"11"-1"8"0,58-20-14 0,39-14-6 0,9-13-6 0,-34 14-57 0</inkml:trace>
  <inkml:trace contextRef="#ctx0" brushRef="#br1">24138 5453 12 0,'-12'0'6'0,"-12"0"42"0,12 0-31 0,12-12-6 0,36 1 2 0,24-14 0 0,23 2-4 0,1 11-4 0,-38-12-2 0,-21 24-2 0,-14 0-5 0,-11 13-20 0,-23-13-20 0,10-13 11 0,-10-11 40 0,0 24 28 0,-1 24 0 0,0 83-16 0,-12 12-10 0,23-12-7 0,26-23-6 0,10-61-56 0,-10-23 0 0</inkml:trace>
  <inkml:trace contextRef="#ctx0" brushRef="#br1">24578 5417 63 0,'-11'0'38'0,"-1"47"-8"0,-12 49-20 0,12 0-7 0,0-37-1 0,12-47 1 0,-12-36 1 0,12-60-2 0,-11-46-2 0,46-25 0 0,1 72-1 0,0 59 1 0,23 60-1 0,-23 35 5 0,-36 0-2 0,-60-35-1 0,-11-13-4 0,35-10-48 0,24-1-38 0</inkml:trace>
  <inkml:trace contextRef="#ctx0" brushRef="#br1">23852 6155 37 0,'-23'0'4'0,"-13"12"21"0,60-35-17 0,95-25-2 0,95-35-1 0,71-14-4 0,-34 26 4 0,-61 24-3 0,-82 35 1 0,-85 0-2 0,-11 12-17 0,-24 37-60 0</inkml:trace>
  <inkml:trace contextRef="#ctx0" brushRef="#br1">23852 6394 16 0,'0'0'0'0,"-13"0"16"0,38-13-6 0,58-10-2 0,1-1-3 0,-25 0-2 0,-59-10-1 0,-11 21 1 0,-14 13 2 0,-11 34 0 0,25 39-4 0,11-2 0 0,11 1-1 0,-11-12-17 0,0-37-32 0</inkml:trace>
  <inkml:trace contextRef="#ctx0" brushRef="#br1">24199 6441 37 0,'0'0'5'0,"-13"36"18"0,13 23-13 0,0-11-8 0,0-12 0 0,-12-36-1 0,0-36 1 0,0-46-1 0,0-26 0 0,48 24 0 0,-11 37-1 0,32 35 0 0,-8 24 1 0,-25 22 0 0,-61 3 1 0,-56-1-2 0,56-25-21 0,25-11-42 0</inkml:trace>
  <inkml:trace contextRef="#ctx0" brushRef="#br1">24448 6429 25 0,'0'0'21'0,"0"-23"9"0,23 11-25 0,25-12-4 0,11 12 1 0,-11 1-12 0,-36-14-22 0,-12 0-7 0</inkml:trace>
  <inkml:trace contextRef="#ctx0" brushRef="#br1">24614 6251 6 0,'-36'12'28'0,"2"47"-8"0,9 25-13 0,25-13-8 0,12-12-39 0,-12-59 21 0</inkml:trace>
  <inkml:trace contextRef="#ctx0" brushRef="#br1">24722 6347 16 0,'0'0'12'0,"-12"11"12"0,12 12-13 0,0 14-7 0,0-26-3 0,0 1 2 0,0-35 1 0,0-1-4 0,0 11 2 0,-12-10-1 0,12-1-1 0,0-23-1 0,-12 23 6 0,12-13-3 0,0 3 0 0,12-14-1 0,0 0 1 0,0 12-1 0,0 24 1 0,-2-11-1 0,26 11 0 0,0-1 0 0,0 13 0 0,-23 0-5 0,22 0-21 0,-23 13-37 0</inkml:trace>
  <inkml:trace contextRef="#ctx0" brushRef="#br1">24744 6215 16 0,'0'11'5'0,"-10"-11"10"0,33-11-12 0,49-12-2 0,-1-2 0 0,-23-10 2 0,-37-1 14 0,14 11-1 0,-14 25-8 0,-11 13-4 0,0 11-2 0,0 0 0 0,-11-1 0 0,-1 1-2 0,-1 0 0 0,13-12 0 0,-11-12 1 0,11 0 0 0,0-36-1 0,0-11 0 0,0-1 1 0,11 1 1 0,2-1-2 0,10 0 1 0,13 36 1 0,-12 12-2 0,0 48 0 0,12 23-1 0,-13 2 1 0,0-50 0 0,2-23 2 0,-1-60 3 0,-12-11-2 0,0-13-1 0,-12 61 0 0,0 23-2 0,-12 47-22 0,12 0-64 0</inkml:trace>
  <inkml:trace contextRef="#ctx0" brushRef="#br1">24186 7214 19 0,'0'-11'16'0,"0"-12"9"0,13 46-17 0,-2 49-4 0,1-12-2 0,-12-13-1 0,0-23 1 0,0-48 1 0,-12-36-2 0,1-48-1 0,-2 14 2 0,13 23-1 0,13-1 2 0,21 24-2 0,2 36 0 0,0 1-1 0,12 11-1 0,-25 23-14 0,0 13-37 0,-23-36 33 0</inkml:trace>
  <inkml:trace contextRef="#ctx0" brushRef="#br1">24174 7275 12 0,'-12'12'11'0,"12"-1"5"0,71-34-11 0,49-25-4 0,-2-11 5 0,-11-13 10 0,-47 25-2 0,-48 23-4 0,-12 37-7 0,-12 33-3 0,0 38 1 0,12-13-1 0,0-12 0 0,0-35 0 0,-12-24 1 0,12-71-2 0,-11-48 0 0,22-36 1 0,37 95 0 0,-24 49 1 0,12 46 1 0,-24 25-1 0,-60-12-3 0,-24-25-8 0,25 1-46 0,47-24 30 0</inkml:trace>
  <inkml:trace contextRef="#ctx0" brushRef="#br1">23471 7976 59 0,'-35'0'11'0,"35"-34"12"0,107-26-18 0,167-47-3 0,108-23 0 0,-3 22-1 0,-105 24 6 0,-119 25-2 0,-95 23-3 0,-60 36-12 0,-24 36-42 0,0-11 3 0</inkml:trace>
  <inkml:trace contextRef="#ctx0" brushRef="#br1">23686 8168 11 0,'0'0'15'0,"23"-12"4"0,37-24-8 0,23 13 0 0,-24-2-5 0,-46 13-2 0,-26 1-2 0,-10-12 0 0,-1 10-1 0,-1 13 1 0,15 84 1 0,10 21 1 0,-12-8-1 0,12-14-2 0,12-47-13 0,-2-24-45 0,3-12 34 0</inkml:trace>
  <inkml:trace contextRef="#ctx0" brushRef="#br1">23864 8084 8 0,'-12'0'20'0,"-1"0"8"0,13 36-15 0,13 59-4 0,-1 13-2 0,-1-13-2 0,-22-48 0 0,-1-23 0 0,-1-35-2 0,3-60-1 0,-2-13-2 0,12 0-1 0,22 1 1 0,14-13 1 0,0 12-1 0,0 61 0 0,-23 23-1 0,11 12-13 0,-13 24-28 0,1-24-5 0</inkml:trace>
  <inkml:trace contextRef="#ctx0" brushRef="#br1">23852 8275 32 0,'-13'0'12'0,"-21"36"12"0,46-36-15 0,95-36-7 0,23-47 0 0,-22 11 5 0,-60 24 7 0,-48 48-1 0,-24 25-11 0,12 59-1 0,0-2-1 0,12-22 1 0,0-13 0 0,12-35-1 0,-24-37-2 0,12-69-1 0,0-85 2 0,48 60 0 0,-2 84 0 0,3 47 1 0,-25 35 1 0,-48 36 0 0,-36-24-1 0,14-34-22 0,33-13-61 0</inkml:trace>
  <inkml:trace contextRef="#ctx0" brushRef="#br1">24329 8215 33 0,'-12'0'30'0,"12"-13"-12"0,59-21-14 0,25-3-3 0,-25 14-7 0,-47-25-3 0,-12 14 7 0,-47 34 8 0,11 58 2 0,12 26-6 0,24 0-3 0,24-13-46 0,-24-48 11 0</inkml:trace>
  <inkml:trace contextRef="#ctx0" brushRef="#br1">24686 7953 12 0,'0'0'0'0,"0"-11"22"0,24-1 8 0,0 0-12 0,11-1-7 0,12 2-8 0,-11-12-3 0,-12 10-9 0,-35 13-5 0,-38 13 9 0,2 10 13 0,12 48 2 0,-1 1-7 0,36-1-2 0,12-23-26 0,0-23-39 0</inkml:trace>
  <inkml:trace contextRef="#ctx0" brushRef="#br1">24889 8013 33 0,'0'0'0'0,"-13"24"35"0,13 36-16 0,-11 11-15 0,11-24-4 0,0-35-10 0,11-47 3 0,2-26 3 0,10-21 7 0,-23 34 14 0,11 12-1 0,2 13-6 0,10 11-6 0,-10 12-3 0,-1 46 0 0,11 15 1 0,1-14-2 0,24-34-1 0,0-50 2 0,-25-34 0 0,1-13 2 0,-12 0 3 0,-24 38-1 0,12 34-5 0,0 12-52 0,12 0-24 0</inkml:trace>
  <inkml:trace contextRef="#ctx0" brushRef="#br1">19970 8906 10 0,'0'-13'18'0,"24"2"16"0,-24-12-13 0,12 10-4 0,-24-11-9 0,-12-10-2 0,-36 9-2 0,-34-23-1 0,-49 25 1 0,-12 11-2 0,0 24-1 0,-12 0-1 0,24 35 1 0,1 13 1 0,34 35 0 0,37 0-3 0,35 12 1 0,36-12 1 0,72-24-1 0,47-10 0 0,59-14 0 0,71-23 1 0,-9-12 0 0,-2-24-2 0,-60-24 3 0,-59-35 1 0,-35-1-2 0,-84-23 2 0,-48 0 0 0,-59-12-2 0,-37 11 0 0,-45 13 2 0,-26 47-1 0,13 13-1 0,11 35-1 0,49 35 0 0,22 48 2 0,49 36-3 0,35 11-1 0,36-10 1 0,60-38 0 0,70-44 0 0,85-16 0 0,35-21 1 0,-12-13 0 0,-36-36 0 0,-70-35 2 0,-61-13-1 0,-59-59 2 0,-84-35 2 0,-58 70 0 0,-37 85-4 0,24 58-49 0,107 1-38 0</inkml:trace>
  <inkml:trace contextRef="#ctx0" brushRef="#br1">19708 9776 4 0,'0'0'0'0,"59"-25"21"0,1 0 6 0,-13 4 0 0,-34-16-9 0,-37-10-5 0,-47-13-5 0,-48 12 0 0,-12 12-1 0,-25 1-5 0,-23 47-1 0,13 47-1 0,-13 24 2 0,25 26-1 0,59 21-1 0,83 0-1 0,71 2 1 0,71-25 0 0,74-36 0 0,45-34 1 0,37-26 0 0,-23-72 0 0,-73-10 0 0,-117-13 3 0,-50-21-1 0,-95-16-2 0,-83 27 1 0,-59 12 0 0,-12 21 0 0,22 38-1 0,27 10-1 0,22 49 1 0,36 36-2 0,46 47 0 0,62 23 0 0,83 13-1 0,46-36 1 0,73-47 1 0,48-60 0 0,11-60 1 0,-36-35-1 0,-83-24 1 0,-108-1 3 0,-70-11-3 0,-96 0 0 0,-59 48 2 0,-13 59-3 0,1 49-1 0,47 21 2 0,25 49-1 0,70 12-1 0,72-1-1 0,95-9 1 0,96-50 0 0,58-35 2 0,26-84-1 0,-13-35-1 0,-96-13 2 0,-106-34 1 0,-84-60 1 0,-95 60 0 0,-95 117-3 0,-49 84-17 0,38 49-107 0</inkml:trace>
  <inkml:trace contextRef="#ctx0" brushRef="#br2">11349 5012 25 0,'0'0'0'0,"-24"-47"68"0,12 10-37 0,12 14-11 0,-13 12-10 0,13-13-3 0,-34 0 0 0,-14-12-1 0,-24-11 0 0,-12 23-5 0,2 12 0 0,-15 12-1 0,-21-12 1 0,-37 12 1 0,13 12-1 0,33 13-1 0,15 9 1 0,11 3-1 0,0 10 0 0,-2-12 0 0,15 25-1 0,22-13 3 0,23 24-1 0,25 0-2 0,13 13 1 0,23 12 0 0,-12-13 0 0,35-11 0 0,37-26 3 0,34-9 0 0,0-13 1 0,26-12-2 0,-1-12-2 0,12-23 2 0,-13 10-1 0,-11-24 1 0,-34-9 0 0,-16 10-2 0,-33-24 0 0,-24-11 3 0,-25-13-1 0,-22 13 1 0,-36 12-4 0,-38 0 4 0,3-1-3 0,-2-1-1 0,-22 15 2 0,-14 21-1 0,-23 2 0 0,-23 23 1 0,-2 0 1 0,14-11-2 0,23 34 0 0,35 13-1 0,-34 83 0 0,81-24 1 0,15 13-1 0,34 10 1 0,34-23 0 0,39-11-3 0,33-37 3 0,62-23 0 0,22 0 0 0,12-24 0 0,-23 0 0 0,-13-36 1 0,-10 1 0 0,-37-13 0 0,-24-24-1 0,-47 1 2 0,-36-25 1 0,-36 12-1 0,-37-10-1 0,-9 23 0 0,-26-1-2 0,-34 25 2 0,-25 11-1 0,-24 12 1 0,-11 24 0 0,23 0 0 0,0 47-1 0,24 1-1 0,36 25 0 0,36-2 3 0,35 34-3 0,25 4 0 0,34 10 0 0,36-12-1 0,37-24 1 0,34-11 1 0,61-37 0 0,0-24 0 0,35-45-2 0,-24-14 4 0,-36 0-2 0,-46-11 1 0,-13-12 0 0,-47 0-1 0,-24-2 2 0,-36-9 0 0,-49-2-1 0,-10-12 1 0,-24 13-2 0,0-1 1 0,-37 50-1 0,-58 45-2 0,-120 108-100 0,251-94 27 0</inkml:trace>
  <inkml:trace contextRef="#ctx0" brushRef="#br2">703 7382 27 0,'0'0'6'0,"0"-24"14"0,11 1-2 0,2 10-7 0,-13 1 11 0,0 0-1 0,0 12-5 0,0 0 0 0,12 24-7 0,-12 23-2 0,0-10 0 0,0-3 1 0,-12-9 5 0,-1-13-12 0,13 1 3 0,13-13-3 0,-1 0-2 0,23 0-7 0,-11 0-13 0,-1-13-33 0,-10 1-59 0</inkml:trace>
  <inkml:trace contextRef="#ctx0" brushRef="#br2">774 7109 141 0,'-23'0'5'0,"-50"-25"3"0,86 13-14 0,23 12-66 0,-24 0 27 0</inkml:trace>
  <inkml:trace contextRef="#ctx0" brushRef="#br2">1202 7109 105 0,'-11'-13'-3'0,"35"-34"1"0,-1 11 13 0,-34 0 17 0,-14 13-8 0,2 10-13 0,0 26-6 0,23 34 3 0,0 11-4 0,10 51 7 0,15 10-2 0,-14-12 1 0,-11-24-2 0,0-11 0 0,-36-37-8 0,-10 1-29 0,-2-24-97 0</inkml:trace>
  <inkml:trace contextRef="#ctx0" brushRef="#br2">1036 7419 106 0,'-59'-25'51'0,"59"0"-32"0,71-9-14 0,25-3-3 0,-13 14-9 0,-23 23-52 0,-49 0-20 0</inkml:trace>
  <inkml:trace contextRef="#ctx0" brushRef="#br2">1739 7203 48 0,'-24'-12'7'0,"24"12"3"0,11 12 1 0,2 49 4 0,10 33-6 0,-10 25-2 0,-1-35-3 0,-12-25 1 0,0-23-2 0,0-36 0 0,-12-24 0 0,-1-47-3 0,-10 0 1 0,10-13-1 0,-10-24 0 0,10-10 1 0,26 58-1 0,35 12-1 0,-1 48 1 0,1 24 0 0,-12 36 2 0,-36-13 1 0,-48-11 1 0,-35-11-7 0,35-2-31 0,48-12-46 0</inkml:trace>
  <inkml:trace contextRef="#ctx0" brushRef="#br2">2120 6929 38 0,'-24'-23'31'0,"24"0"-5"0,0 23-11 0,11-13-3 0,14 26-4 0,-1 21-2 0,23 3-3 0,0-3 0 0,25 3-2 0,-12-13 2 0,-24 11 1 0,-12-23 4 0,-24-12 3 0,-11 13-2 0,-14-2-1 0,-11 12 0 0,-12 2-3 0,1 10 0 0,11 1-6 0,0 0 1 0,13-13-18 0,-1 14-20 0,11-3-83 0</inkml:trace>
  <inkml:trace contextRef="#ctx0" brushRef="#br2">2631 7310 54 0,'0'0'13'0,"0"0"17"0,-36 12-9 0,-22 35-6 0,-2-10-6 0,14 10-6 0,9-10-6 0,1 10-39 0,24-35-42 0</inkml:trace>
  <inkml:trace contextRef="#ctx0" brushRef="#br2">2906 6988 28 0,'0'-34'13'0,"-12"-3"2"0,24 26-1 0,0-1 8 0,-12 12-7 0,-36 60-5 0,12 24-7 0,12-13-1 0,36-24-2 0,24 0 1 0,0-23 0 0,-13-37 2 0,-11-33-1 0,-12-26 2 0,-24 1 3 0,-24-25 2 0,13 50-5 0,-1 33-11 0,0 26-40 0,24 10-47 0</inkml:trace>
  <inkml:trace contextRef="#ctx0" brushRef="#br2">3168 7025 114 0,'0'0'0'0,"-49"-24"13"0,74 11-7 0,-1 2-8 0,-24 11-22 0,12 11-74 0</inkml:trace>
  <inkml:trace contextRef="#ctx0" brushRef="#br2">3263 6810 102 0,'0'0'4'0,"0"0"-1"0,84-11 2 0,-1 11 5 0,-47-12 2 0,-24 12 1 0,-24 12-2 0,-12 47-6 0,12 12-3 0,12 1-1 0,24-1-3 0,-24-11-23 0,12-12-104 0</inkml:trace>
  <inkml:trace contextRef="#ctx0" brushRef="#br2">3715 6822 37 0,'13'-12'9'0,"22"-23"19"0,-23 11 1 0,-36 24-13 0,-35 59-9 0,12 25-5 0,34 10-2 0,49-23 0 0,24-34 0 0,-13-24 1 0,-23-38 3 0,-36-10 0 0,-47 35-3 0,-13 47-20 0,13 0-95 0</inkml:trace>
  <inkml:trace contextRef="#ctx0" brushRef="#br2">1882 8181 35 0,'-24'-25'23'0,"37"0"-14"0,21-9 5 0,-9 21 5 0,-25 13-8 0,0 24-5 0,-12 24-5 0,35-2 0 0,13-9-1 0,12-24 1 0,-24-13 1 0,-2-37 0 0,3-10-1 0,-1 10-1 0,-24 37 2 0,12 13 0 0,-1 70 1 0,-11 24 0 0,-23 0 5 0,-26-47-4 0,-9-24-7 0,34-24-48 0,24-12-18 0</inkml:trace>
  <inkml:trace contextRef="#ctx0" brushRef="#br2">1882 7918 58 0,'-11'-13'14'0,"45"50"-8"0,-9 10 9 0,-25 1 2 0,-36-48-5 0,13-24-7 0,23-59-4 0,34 24 0 0,14 34-1 0,-12 37 2 0,12 24-1 0,-14-12-1 0,2-12-20 0,-23 0-86 0</inkml:trace>
  <inkml:trace contextRef="#ctx0" brushRef="#br2">2406 7942 93 0,'-36'-12'17'0,"36"12"-2"0,48-25-12 0,22 2-2 0,-9 23-5 0,-15-11-29 0,-33 22-55 0</inkml:trace>
  <inkml:trace contextRef="#ctx0" brushRef="#br2">2442 8097 60 0,'-48'11'14'0,"24"1"7"0,36-12-19 0,58-36 0 0,27-11-13 0,21 11-46 0,-93 24 31 0</inkml:trace>
  <inkml:trace contextRef="#ctx0" brushRef="#br2">3119 7679 86 0,'-22'-23'34'0,"10"-1"-9"0,12 0-9 0,0 24-5 0,0 12 1 0,12 24-5 0,-12 47-5 0,35-1 0 0,-12 2-1 0,-10-36 6 0,-13-25-2 0,0-10 0 0,0-26-3 0,0-33-32 0,12 21-121 0</inkml:trace>
  <inkml:trace contextRef="#ctx0" brushRef="#br2">966 9263 56 0,'-13'0'25'0,"26"0"-2"0,21-12-11 0,38-12-9 0,0-11-2 0,-50-1 1 0,-32 12 3 0,-14 0-5 0,-12 12 0 0,-12 24 1 0,13 36-2 0,-12 23 3 0,34-11 0 0,49-12-2 0,34-38-1 0,50-20-6 0,-25-38-5 0,-35-24 5 0,-24-11 4 0,-12-1 4 0,-24 13 8 0,-13 24 7 0,13 47-9 0,0 71-3 0,0 24-4 0,48 1-16 0,-24-14-84 0</inkml:trace>
  <inkml:trace contextRef="#ctx0" brushRef="#br2">1715 9014 53 0,'-59'0'18'0,"47"11"-6"0,12 37-4 0,46-2-1 0,3 15-7 0,-26-26 0 0,-46-10 2 0,-48-25-2 0,22-13-3 0,49 1-3 0,84 12 1 0,23-23-5 0,1-13 7 0,-61-24 5 0,-35 12 16 0,-24 37-6 0,-23 35-6 0,35 11-2 0,59-12-2 0,48-23-1 0,-23-23-19 0,-37 12-75 0</inkml:trace>
  <inkml:trace contextRef="#ctx0" brushRef="#br2">1775 9870 64 0,'-13'-23'13'0,"13"11"3"0,13 0-3 0,-13 36-1 0,12 23-8 0,11 1 0 0,38-13-3 0,-2-35 1 0,-12-46-1 0,-23-15 0 0,-24 1-1 0,0 26 2 0,-12 9 4 0,12 50-6 0,0 57 3 0,12 62-3 0,0 11 7 0,-24-37 3 0,-36-58-2 0,-11-49-10 0,-13-58-46 0,37-24-58 0</inkml:trace>
  <inkml:trace contextRef="#ctx0" brushRef="#br2">1918 9550 88 0,'-13'11'3'0,"2"49"4"0,11-13 4 0,0-23-1 0,-12-48-6 0,12-71-1 0,12-1-2 0,24 48-1 0,-13 61 3 0,25 34-1 0,12 14-6 0,-1-27-46 0,-36-10-22 0</inkml:trace>
  <inkml:trace contextRef="#ctx0" brushRef="#br2">2299 9644 114 0,'-24'-12'12'0,"35"1"-11"0,73-26-4 0,-12 14-2 0,-37 23-41 0,-24 0-19 0</inkml:trace>
  <inkml:trace contextRef="#ctx0" brushRef="#br2">2334 9776 77 0,'-12'0'7'0,"-35"0"18"0,83-13-23 0,35-11-8 0,24 1-27 0,1-13-33 0</inkml:trace>
  <inkml:trace contextRef="#ctx0" brushRef="#br2">2799 9550 16 0,'0'0'11'0,"0"-50"30"0,0 27-15 0,0 23-14 0,-25 48-5 0,2 23-6 0,59 13 0 0,23-48-1 0,13-26 2 0,-14-56 0 0,-33-26 1 0,-50-23 4 0,-45 36 8 0,10 23-13 0,13 47-24 0,35 37-96 0</inkml:trace>
  <inkml:trace contextRef="#ctx0" brushRef="#br2">3966 1155 47 0,'0'-12'6'0,"-13"0"6"0,-10-24 14 0,10 13-9 0,13 11-1 0,-11 47 0 0,22 49-7 0,14 10-4 0,11-10 1 0,-24-24 0 0,0-36 0 0,-1 0-2 0,-11-24 3 0,0 0 1 0,-11-24-5 0,-1-23-1 0,0-37-2 0,12 0 1 0,0 1-1 0,12-24 0 0,-12 24-1 0,0 11-2 0,0-22 2 0,0 10 0 0,12 24 3 0,35 36-3 0,13 24 1 0,-13 60 1 0,-11-2 1 0,-23 15 2 0,-26 9 1 0,-58 14-4 0,-1-24 0 0,-71 11-61 0,84-47-43 0</inkml:trace>
  <inkml:trace contextRef="#ctx0" brushRef="#br2">10813 1262 17 0,'-24'0'15'0,"11"-12"-12"0,2 24 40 0,-1-12-16 0,1 0-12 0,11-12-12 0,47 12-1 0,13-11 1 0,10 11 0 0,2 0 0 0,-12 0-1 0,-24-13 0 0,0 13-1 0,-25-12 0 0,1 12 0 0,-24 0-11 0,1 0-26 0,-14 0-51 0</inkml:trace>
  <inkml:trace contextRef="#ctx0" brushRef="#br2">10968 1072 9 0,'0'-12'21'0,"-13"-12"-2"0,13 24 0 0,0 36 8 0,-23 60-8 0,10 9-9 0,13-9-2 0,13-37-3 0,-13-34-1 0,12-25-5 0,-12-12-48 0,11-12-25 0</inkml:trace>
  <inkml:trace contextRef="#ctx0" brushRef="#br2">12123 1298 19 0,'0'0'0'0,"-24"-12"33"0,0-1-23 0,24 13 3 0,0-11 9 0,0-1-8 0,48 1-7 0,34-2-7 0,15 13 0 0,10-12 1 0,-25 12-4 0,-33-12-22 0,-49 12-36 0,0 0 37 0</inkml:trace>
  <inkml:trace contextRef="#ctx0" brushRef="#br2">12325 1047 62 0,'0'0'7'0,"-13"37"13"0,13 70-13 0,36 0-4 0,-23-24-1 0,-13-47-16 0,12-25-51 0</inkml:trace>
  <inkml:trace contextRef="#ctx0" brushRef="#br2">13325 1334 51 0,'-11'0'35'0,"-14"-24"-23"0,50 24-12 0,34-24 0 0,36 11 4 0,1-10 4 0,-26 23-4 0,3-11-2 0,-26 11-3 0,-11-13-10 0,-24 13-15 0,-12 0-36 0</inkml:trace>
  <inkml:trace contextRef="#ctx0" brushRef="#br2">13611 1072 61 0,'-13'0'16'0,"-8"12"-6"0,21 59-6 0,34 13-2 0,-11-25 11 0,-23-13-8 0,0-9-3 0,13-13-17 0,-1-24-71 0</inkml:trace>
  <inkml:trace contextRef="#ctx0" brushRef="#br2">14827 1286 76 0,'-13'-13'11'0,"13"-10"0"0,47 12-12 0,37-2 1 0,-12 1 5 0,-13 0 2 0,0 12-6 0,-11 0 0 0,0-11-4 0,-24 11-3 0,-1 0-13 0,-11 0-22 0,-12 0 4 0</inkml:trace>
  <inkml:trace contextRef="#ctx0" brushRef="#br2">15148 1072 28 0,'0'0'0'0,"0"0"34"0,-13 12-24 0,26 59-3 0,-2 24 2 0,13-11 0 0,-12-24-3 0,-1-37-4 0,-11-12-27 0,13 2-47 0</inkml:trace>
  <inkml:trace contextRef="#ctx0" brushRef="#br2">16446 1168 41 0,'0'0'10'0,"0"-13"4"0,35 1-12 0,12 0-2 0,26-1 8 0,-14 13 1 0,84-11-5 0,-84 11-3 0,-23 0 0 0,-12 0-9 0,-12 0-11 0</inkml:trace>
  <inkml:trace contextRef="#ctx0" brushRef="#br2">16707 963 8 0,'0'0'12'0,"0"0"2"0,0 37 5 0,0 47 0 0,0 11-5 0,0-12-5 0,0-22-1 0,0-27-2 0,0-10-4 0,-11-24-14 0,11 0-33 0,0-12-3 0</inkml:trace>
  <inkml:trace contextRef="#ctx0" brushRef="#br2">17767 1428 19 0,'-23'-11'32'0,"0"-1"-16"0,23 1-13 0,34 22 0 0,25-11 6 0,12 0-2 0,14-11-1 0,-14 11-5 0,-23 0-6 0,-12 0-27 0,-36-25-27 0</inkml:trace>
  <inkml:trace contextRef="#ctx0" brushRef="#br2">17957 1131 43 0,'-11'-13'24'0,"11"50"-9"0,24 81-7 0,23 37-1 0,-11-34-1 0,-12-50-13 0,-12-48-28 0,-12-23-20 0</inkml:trace>
  <inkml:trace contextRef="#ctx0" brushRef="#br2">18898 1394 80 0,'-23'-25'16'0,"-1"0"-6"0,48 15-9 0,47-1 1 0,36-2 2 0,1 13 1 0,-1-12-2 0,-12 12-3 0,-36-12-38 0,-23-1-36 0</inkml:trace>
  <inkml:trace contextRef="#ctx0" brushRef="#br2">19232 1107 56 0,'0'0'0'0,"-25"-12"51"0,2 60-44 0,23 95-2 0,12 24 0 0,-12-37-2 0,0-70-14 0,0-49-98 0</inkml:trace>
  <inkml:trace contextRef="#ctx0" brushRef="#br2">9277 1298 5 0,'-36'-12'19'0,"0"-1"-8"0,36 2-4 0,0-1 16 0,0 1 15 0,0 11-9 0,-12-13-17 0,0 13-8 0,24 0-3 0,47 0-1 0,37 0 0 0,-12 0 0 0,-37 0 0 0,-23 0 7 0,-37-12-1 0,-57 12-2 0,-26 0 0 0,1 12-1 0,47-12 0 0,48 0-3 0,24 0 0 0,48-12-1 0,23 0 0 0,-23 24-37 0,-26-12-91 0</inkml:trace>
  <inkml:trace contextRef="#ctx0" brushRef="#br2">8146 1250 59 0,'-12'0'26'0,"-48"-24"12"0,24 24-27 0,23 0-11 0,62-12 1 0,34 0 3 0,0 1-3 0,1 11 1 0,-48 0 1 0,-24 0 6 0,-60 0-4 0,-47 0-3 0,-48 11 2 0,12 13-1 0,71-24-3 0,60 0-3 0,48 0 2 0,47-12-2 0,13 12-15 0,-14-12-84 0,-81 12 70 0</inkml:trace>
  <inkml:trace contextRef="#ctx0" brushRef="#br2">6514 1369 57 0,'0'0'0'0,"-36"0"37"0,1-12-26 0,22-1 0 0,26 3-2 0,22-1 0 0,49-14-4 0,23 13-4 0,12-1 1 0,-36 2 0 0,-59 11 8 0,-35-12 1 0,-73 12-8 0,-11 0-1 0,-24 23 0 0,23-10-1 0,72-1 0 0,36-12-2 0,60-12 2 0,23-1-1 0,-35 13-19 0,-48 13-97 0</inkml:trace>
  <inkml:trace contextRef="#ctx0" brushRef="#br2">6324 10525 33 0,'0'-24'13'0,"-12"-10"5"0,-60-16 18 0,-11 3-5 0,-36 23-11 0,12 48-14 0,10 36-1 0,-21 48-1 0,23 47 0 0,59 0-4 0,60-25 1 0,71-23-1 0,71-24 2 0,26-72 2 0,22-34-1 0,-47-36 0 0,-71-37 1 0,-49-36 0 0,-60-21 0 0,-46-2-2 0,-48 61 0 0,-13 44-1 0,-10 39-2 0,-14 47 1 0,1 35-1 0,25 48-1 0,11 13 1 0,59 10 1 0,60 1-1 0,83-36 0 0,60-47 2 0,60-36 0 0,11-60 0 0,-60-23 0 0,-59-37 4 0,-82-11-1 0,-73-24-2 0,-24-24 3 0,-48 37-4 0,-23 47 0 0,-10 21 0 0,22 39 0 0,12 35-3 0,0 47 1 0,23 25 2 0,37 46-3 0,46 13 0 0,73-12 1 0,59-24-1 0,11-46 2 0,26-62 0 0,-1-22 1 0,-24-62 1 0,-36-34 0 0,-47-48-1 0,-37-35 5 0,-58 47 0 0,-49 60-3 0,14 72-4 0,46 22-45 0,48 36-98 0</inkml:trace>
  <inkml:trace contextRef="#ctx0" brushRef="#br2">6860 11930 53 0,'11'11'40'0,"25"26"6"0,-36-24-17 0,0-13-6 0,-23 0-10 0,10-13-4 0,-11-24-2 0,-12-34-1 0,-23-24-1 0,0 1-3 0,-2-14-1 0,15 36 1 0,10 13-1 0,12 22-1 0,0 3 0 0,12 10-1 0,12 24 2 0,-12-13-2 0,0 26 2 0,-11 34-1 0,10 25 0 0,2-1 2 0,-1-23-2 0,-1-2 0 0,13-21 1 0,0-25 2 0,-11-25-1 0,11-21 0 0,11-13-1 0,2-12 0 0,23 10 0 0,-1 14 0 0,-11 23 3 0,13 24-4 0,-3 0 0 0,2 11 0 0,24 2 0 0,10-1-34 0,-9 0-129 0</inkml:trace>
  <inkml:trace contextRef="#ctx0" brushRef="#br2">14969 10632 29 0,'-12'-35'33'0,"-12"10"-9"0,0-9-7 0,-24 21 6 0,-23 13-6 0,-1 36-10 0,0 23-4 0,14 48-1 0,34 35 1 0,48 97-1 0,47-179 0 0,36-36-1 0,36-48 0 0,-25-36 1 0,-21-11 1 0,-49-13 0 0,-48-21-1 0,-60 8 1 0,-12-11 0 0,-23 50-1 0,0 22 0 0,-1 36-1 0,13 12 0 0,24 47-1 0,-1 37 0 0,24 11-1 0,25 0 1 0,34-13-1 0,49-10 1 0,23-24 0 0,24-49 0 0,12-45 1 0,-24-37 2 0,-11-13-2 0,-49-12 1 0,-23 13-1 0,-37-12 4 0,-45-1-4 0,-27 48 0 0,-9 25 1 0,-1 23-1 0,-13 23-1 0,24 25 1 0,2 36-1 0,21 10-2 0,38-10 2 0,23 0-1 0,72-13 1 0,11 0-1 0,36-23 0 0,-23-36 0 0,-1-48 3 0,-24-35 0 0,-11-24-1 0,-37-12 1 0,-34-1 1 0,-37 13-2 0,-23 24 1 0,-25 47-2 0,14 48-16 0,-2 59-159 0</inkml:trace>
  <inkml:trace contextRef="#ctx0" brushRef="#br2">6287 17478 30 0,'0'-23'25'0,"-36"-2"-3"0,-22 14-8 0,-26 11-7 0,-12 48 0 0,49-1 3 0,0 24-9 0,11 37-7 0,48-1 1 0,35-36-2 0,24 1 4 0,13-49 4 0,12-23 5 0,-2-59 3 0,2-12 0 0,-36-25 3 0,-48-22 0 0,-37-14-15 0,-34 72 10 0,-36 26-4 0,-12 45-2 0,-13 37-3 0,37 11 4 0,36 12-2 0,23 49-10 0,12 11-2 0,60-24 1 0,23-47 4 0,24-37 7 0,1-59 6 0,11-47 6 0,-36-13 2 0,-35-10 5 0,-72-61-9 0,-23 48-9 0,-25 107 1 0,-23 35-8 0,60 48-103 0,35-58 65 0</inkml:trace>
  <inkml:trace contextRef="#ctx0" brushRef="#br2">3953 4382 11 0,'-11'-11'15'0,"-14"-2"16"0,2-11-1 0,10 11-1 0,13 13-16 0,25 0-2 0,47 0-2 0,10-23 0 0,14 23-6 0,0 0-1 0,-13 12-1 0,-13-12 1 0,-21 0 0 0,-26 0 1 0,-23-12 1 0,0 1-1 0,-36-26-1 0,-10 14-1 0,-14-1 1 0,12 0-1 0,13 24 3 0,35 0-4 0,23 12 1 0,25 13 0 0,24-2-2 0,-26 12 1 0,-33 1 0 0,-26-25 1 0,-10 14-2 0,-12 11-44 0,11-13-59 0</inkml:trace>
  <inkml:trace contextRef="#ctx0" brushRef="#br2">4550 1691 5 0,'0'0'11'0,"-24"-12"4"0,11 0-3 0,2 12 10 0,-1 0 6 0,12 0-15 0,0 0-4 0,47 0-5 0,25-13-4 0,-1 13 1 0,-23 0 0 0,-36-11 4 0,-12-12 2 0,-12-2 1 0,0 13-6 0,12 24-3 0,12 13 3 0,-12-2-2 0,-48 13-16 0,-35 23-49 0,70-59 26 0</inkml:trace>
  <inkml:trace contextRef="#ctx0" brushRef="#br2">14766 4108 6 0,'0'-13'25'0,"0"2"-7"0,12 11-8 0,0-12 3 0,-12 12-3 0,12 12 1 0,0 24-3 0,12-13-3 0,-12 0 0 0,-1 2 1 0,2-13-2 0,22-24-1 0,13-24-1 0,0-24-1 0,-1 1 2 0,-11 24 1 0,-12 11 0 0,-12 0-3 0,12 24 0 0,-13-13-11 0,25 38-98 0</inkml:trace>
  <inkml:trace contextRef="#ctx0" brushRef="#br2">17778 4024 26 0,'0'-13'21'0,"-11"3"-4"0,11-14-1 0,11 12-3 0,-11 0-2 0,13 36 2 0,-13 47-6 0,23-11-4 0,14-13 2 0,33-47 0 0,2-47-1 0,24-25 0 0,-25 1-2 0,13 12 0 0,-37 22-1 0,-11 14 0 0,-36 12-7 0,0 22-29 0,0 12-52 0</inkml:trace>
  <inkml:trace contextRef="#ctx0" brushRef="#br2">18839 4216 62 0,'0'-37'18'0,"12"13"-4"0,35 24-10 0,-10 24 4 0,-3 0 5 0,-9 23-4 0,-1-10-4 0,11-3-1 0,1-34 3 0,0-47-3 0,0-24 0 0,23 0-2 0,13 23 0 0,11 12-1 0,12-1 0 0,-47 27-1 0,-24-1-4 0,-1 32-89 0,-23-8 49 0</inkml:trace>
  <inkml:trace contextRef="#ctx0" brushRef="#br2">10944 6192 28 0,'-12'0'33'0,"-1"-13"4"0,98-45-33 0,117-26-85 0</inkml:trace>
  <inkml:trace contextRef="#ctx0" brushRef="#br2">10908 6941 4 0,'0'0'6'0,"-12"13"-3"0,-1 10-2 0,13-12 2 0,0-34 44 0,13-13-22 0,10 13-18 0,38 0-11 0,10-2-73 0</inkml:trace>
  <inkml:trace contextRef="#ctx0" brushRef="#br2">10908 7703 14 0,'-12'13'25'0,"-1"-13"6"0,13-13-9 0,0 13-10 0,25-12-2 0,47-23-5 0,71-13-15 0,-36 24-63 0</inkml:trace>
  <inkml:trace contextRef="#ctx0" brushRef="#br2">7514 4132 13 0,'0'-24'25'0,"0"24"-2"0,0 0-16 0,12-13-3 0,-1 26 4 0,14-1 3 0,-13 11-1 0,12 0-3 0,12 2-1 0,-1-25 9 0,12-48-9 0,13-11-3 0,0 11-2 0,-12 2 0 0,-25 33-1 0,1 1 0 0,-24 12-18 0,24 25-78 0</inkml:trace>
  <inkml:trace contextRef="#ctx0" brushRef="#br2">10896 8441 15 0,'0'0'0'0,"-13"-11"23"0,13-1-17 0,0 12 25 0,0-11-27 0,0 11 0 0,-10 0 1 0,10-13 0 0,0 1-4 0,0 12 1 0,0 12 2 0,-12-12-3 0,12 0-1 0,0 0 0 0,0 0 10 0,0 0 0 0,0 0-9 0,0 13 1 0,-12-13-1 0,12 0 0 0,-12 11 0 0,12-11-1 0,0 0 2 0,0-11 4 0,24-2-6 0,-2 1 1 0,3-13-1 0,-1-9 1 0,12 10 0 0,0 11 1 0,-1-10-2 0,-12 23 1 0,-10-11-1 0,-13 11 0 0,12-13 1 0,-1 13-1 0,-11 0 1 0,0 0-1 0,13 0-2 0,-13 13-82 0,0-13 39 0</inkml:trace>
  <inkml:trace contextRef="#ctx0" brushRef="#br2">10442 4706 43 0,'-8'-7'8'0,"2"-1"1"0,-1 8-8 0,28 0 2 0,9 0 6 0,29 0-6 0,22 8-4 0,14-8 1 0,1-8 0 0,-15-7-1 0,-38 8 1 0,-35 7 1 0,-52 7 1 0,-37-7 1 0,-29 7 1 0,-1-7 1 0,9 0-1 0,43-7-2 0,22 7 1 0,30 0-2 0,29 0 0 0,22 7-1 0,37-7 0 0,22 0-4 0,0 0 0 0,-30 0 2 0,-36 0 3 0,-45-7 4 0,-36-7-4 0,-37 7-1 0,-29 7 1 0,-7 0 2 0,6 7-2 0,30-7 1 0,52 7-2 0,37-7 1 0,50 0 0 0,38-7 0 0,29 7-1 0,0 7-2 0,-8-7 2 0,-43 0 0 0,-52 0 1 0,-29-7-1 0,-89 0 1 0,-37 7-1 0,-21 0 5 0,7 7-4 0,37-7 0 0,44 0-1 0,51 0 3 0,30 0-2 0,51 0 0 0,44 0-1 0,23 0 0 0,-8 7-2 0,-23 0 1 0,-43 8 0 0,-37-15 0 0,-29 0 2 0,-37-8-1 0,-29 8 0 0,-23 0 2 0,0 8-1 0,16 0-1 0,28-1 0 0,37-7 1 0,15 0-1 0,8 0 0 0,13 7-1 0,17 1-7 0,-9-8-36 0,-23 0-12 0</inkml:trace>
  <inkml:trace contextRef="#ctx0" brushRef="#br2">10346 4000 50 0,'0'0'0'0,"-10"0"37"0,10-9-23 0,32 18-12 0,0-9 3 0,1 0 11 0,-33 0-5 0,21 0-2 0,-9 12-5 0,9 9 1 0,0 12 0 0,1 21-1 0,1-21-2 0,-2 11 1 0,-11-13-1 0,2-8 0 0,-2-23 3 0,1-12 5 0,22-30-7 0,21-24-2 0,32-32 1 0,1 23 0 0,-11 21 3 0,-44 10-2 0,1 23 2 0,-21 9-1 0,-2 12-3 0,1 0-1 0,0 0-2 0,21 0-58 0,-21 0-35 0</inkml:trace>
  <inkml:trace contextRef="#ctx0" brushRef="#br2">12017 3991 5 0,'-12'0'12'0,"2"-23"5"0,-1 23 3 0,11 0-2 0,0 0-7 0,11 0 1 0,11 12-4 0,-12 20-3 0,11 1-1 0,12 21-1 0,-12 11 1 0,12-22-3 0,0-11 0 0,-22-20 1 0,-1-12 6 0,1-23-3 0,33-19-3 0,21-34-1 0,43-1 0 0,1 2-1 0,-12 21 2 0,-21 0 1 0,-33 31 3 0,-32 2-1 0,11 9-4 0,-11 2-5 0,22 20-57 0,-11-10-18 0</inkml:trace>
  <inkml:trace contextRef="#ctx0" brushRef="#br2">13209 4022 13 0,'-10'-10'15'0,"-13"-2"13"0,2 3-13 0,32-2-9 0,-11 11 2 0,0 0 2 0,10 11-2 0,-10-2-4 0,23 24-1 0,-2-11-1 0,0 22 0 0,1-12 1 0,-11 11-1 0,11-10 0 0,0-1-1 0,-2-10 1 0,-8-11 2 0,-2-22 3 0,34-43-4 0,32-33-1 0,32-11-1 0,22 34-1 0,0 20 0 0,-21 11 0 0,-43 2 0 0,-24 20 1 0,-30-1-2 0,9 12-127 0</inkml:trace>
  <inkml:trace contextRef="#ctx0" brushRef="#br2">16397 4022 1 0,'-32'0'6'0,"20"-10"7"0,2-2 6 0,-1 3 4 0,11-2-4 0,0 11-9 0,0 11-2 0,21-2-2 0,2 24-3 0,-2 11 1 0,1 10-2 0,-1-21 0 0,-9 0 1 0,-2-2 0 0,-10-20-2 0,11-11 3 0,22-21 0 0,-2-33-1 0,25 0-1 0,8-11-1 0,24-22-1 0,9 21 1 0,-22 34 0 0,-30 11-1 0,-35 9 6 0,-10 12-1 0,0 0-5 0,0 0-20 0,22 12-90 0</inkml:trace>
  <inkml:trace contextRef="#ctx0" brushRef="#br2">8687 1008 3 0,'0'0'0'0,"0"-32"19"0,0-11-9 0,0 10-5 0,0 1-3 0,-11-1 4 0,0 0 3 0,-11-10-4 0,-20-11-4 0,-14-1 1 0,-19 12-1 0,-1-1 0 0,-11 23 0 0,1 0 1 0,9 10-1 0,13 0-1 0,-23 11 1 0,10 22 0 0,2 10 0 0,0 34 0 0,-3-2 1 0,-29 66 1 0,9-21-1 0,34-34-1 0,19 12 2 0,-9 11 0 0,0 33 1 0,11 9-1 0,10 44-3 0,0-53 2 0,0-1 1 0,12 10 0 0,-1-32 0 0,1 23 0 0,10 21 0 0,1 22-1 0,-2-12-2 0,12-32 3 0,0-10 3 0,0-2-1 0,0 23-3 0,0 11-1 0,0-11 0 0,0-22 1 0,0-21 3 0,0 10-4 0,12 0 1 0,-2 12-2 0,1-1 0 0,1-20 1 0,-3-13 1 0,3-10 1 0,9-22 1 0,34 11-4 0,-13-10 0 0,-9-13 1 0,12-9 0 0,19 0 0 0,-10 10-2 0,-11-21 1 0,11-11 2 0,12-22-1 0,-2-1 0 0,-10-9 0 0,-9 0-1 0,19-12 2 0,-10 0-2 0,11-9 1 0,-10-14-1 0,-1 2 2 0,-11-10-4 0,12-1 2 0,-12-1 1 0,1 1-3 0,21-86 3 0,-44 53 0 0,12 0 1 0,-11 1-1 0,-1-1 3 0,1-22-7 0,-1 1 5 0,-10 11-2 0,11 0 2 0,-11 0-2 0,21-33 0 0,1 11-3 0,0 10 4 0,0 12-1 0,-13-11 0 0,-8-11 0 0,-12 21-1 0,0 21 0 0,-12 2 1 0,12-11 2 0,12-11-3 0,-12 10 1 0,10 22 0 0,-10 0 0 0,11-11-1 0,11-21 3 0,-11 21 3 0,0 11-7 0,10 0 1 0,0 22 0 0,-21-11 0 0,0-22-1 0,0 22 2 0,0 12-2 0,-9 9 1 0,-13-21 1 0,0 32 5 0,0 1-8 0,0-1 3 0,0 11-5 0,-10 33-85 0,22 0 42 0</inkml:trace>
  <inkml:trace contextRef="#ctx0" brushRef="#br2">7688 325 2 0,'0'0'4'0,"-10"-11"4"0,-1 11-7 0,1 0 4 0,-1 0 13 0,11 0-5 0,-12 0-7 0,24 0-2 0,20-11-1 0,23 1-1 0,20-1-1 0,-9 1 2 0,-2 10 2 0,-21-12-2 0,-10 12-2 0,-12 0 1 0,-21-11 1 0,0 11-2 0,-31-10 0 0,-2 10-1 0,0 0 1 0,0 0 1 0,12 0-2 0,11 0 2 0,10 33 1 0,10 20 0 0,-10 12 0 0,12-10 1 0,-3-1-3 0,-9-23-21 0,0-8-42 0,11-23 42 0</inkml:trace>
  <inkml:trace contextRef="#ctx0" brushRef="#br2">8198 303 45 0,'0'0'9'0,"-10"-10"1"0,10 10-5 0,0 21 2 0,0 34-2 0,0 10 3 0,0-11-5 0,0-21 0 0,10-12 1 0,-10-21-1 0,0-12-3 0,0-30-1 0,0-12 0 0,12 10 1 0,-1 1-1 0,-11-1 1 0,10 13 0 0,12 31 0 0,10 21 1 0,1 22-2 0,21 22 2 0,-11-21-2 0,12-34 4 0,-23-20-3 0,-10-34 4 0,-11-32 5 0,-33 0-6 0,0 43-9 0,1 12-46 0,21 21-3 0</inkml:trace>
  <inkml:trace contextRef="#ctx0" brushRef="#br2">6420 466 21 0,'0'-11'15'0,"0"11"-5"0,0 0 2 0,0 75-5 0,0 24-2 0,0 9 0 0,0-53-1 0,0-34 0 0,0-42-4 0,-11-23-2 0,11-32-1 0,-22-10 1 0,12 21-1 0,10 10 1 0,10 1 2 0,2 22 4 0,9 10-2 0,1 0-1 0,20 22 1 0,13 0-3 0,1 0-10 0,-4 0-21 0,-40 0-4 0</inkml:trace>
  <inkml:trace contextRef="#ctx0" brushRef="#br2">6333 640 48 0,'-10'0'4'0,"-1"10"-1"0,32-10-4 0,45-21-6 0,42-33 5 0,-11-11 11 0,-21 21 4 0,-32 12-7 0,-12 20-3 0,-21 24 2 0,1 9-2 0,-12 23 1 0,-12 10 2 0,1-21-2 0,-11-12-1 0,12-21-3 0,10-44-2 0,32-20 0 0,1 10 2 0,0 21 1 0,-1 43 3 0,1 23-5 0,10-10 2 0,-21-35 0 0,-1-32 4 0,0-9-3 0,2 9-7 0,9 22-52 0,-32 22 29 0</inkml:trace>
  <inkml:trace contextRef="#ctx0" brushRef="#br2">9132 530 16 0,'-12'0'14'0,"1"12"-3"0,-11 42-6 0,13 22-1 0,-2 0 1 0,11-43 8 0,0-22-12 0,-12-44-2 0,12-21-1 0,-10-22 0 0,-1-11 2 0,0 23 1 0,22 8 0 0,10 14-1 0,23 9 0 0,-1 33 0 0,-10 0-2 0,10 22-17 0,-11-11-20 0,-32-11 33 0</inkml:trace>
  <inkml:trace contextRef="#ctx0" brushRef="#br2">8979 716 34 0,'0'0'6'0,"0"-11"-2"0,22 0-5 0,55-11-6 0,42-21 5 0,-11-11 8 0,-43 9 10 0,-33 25-11 0,-9 20 0 0,-23 32-2 0,-23 33 0 0,2 0 1 0,-12-21 0 0,1-33 0 0,11-11-4 0,21-44-3 0,21-32 1 0,0 22 4 0,12 11-1 0,-1 32-2 0,12 11 3 0,-1 22-1 0,-10 10 0 0,-1-10 0 0,-10-22 8 0,-1-22-3 0,-9-32 0 0,9-11-5 0,-9 11-7 0,9 32-87 0</inkml:trace>
  <inkml:trace contextRef="#ctx0" brushRef="#br2">11235 5768 8 0,'0'0'0'0,"0"-33"46"0,-11 13-18 0,11 8-15 0,0 2 7 0,-11-1-6 0,-21-1-5 0,-34 2-4 0,-19-1 0 0,-24 11-1 0,1-10-2 0,-22 10-1 0,0 0 0 0,-2 0 1 0,24-23 1 0,22 13-1 0,20 10-2 0,12 10 1 0,-10 13-1 0,-13-2 0 0,22 12 1 0,2 0-1 0,21-12 1 0,32 12-1 0,-12 21 1 0,12 0 0 0,0 11-1 0,-21 11 1 0,10 10-1 0,1 11 1 0,10 23-1 0,0-11 1 0,0-1-1 0,10 22 0 0,-10 0-1 0,11 0 2 0,-1 1-1 0,1 10 0 0,11-1 0 0,-22 1 0 0,0 0-1 0,0-10 0 0,0 10 2 0,0-22 0 0,11 1-1 0,-11-12 0 0,11 0 1 0,-22-10 0 0,0-1-1 0,1-32 2 0,10-33-2 0,0-10 1 0,21-11 1 0,23 1-1 0,9-12 0 0,13 0-1 0,-55 0 0 0,87 0 0 0,10 10 0 0,1 1-2 0,9 10 1 0,12 1 0 0,-10-1 1 0,-1-10 1 0,-32-11-1 0,-33-11 1 0,0 1 1 0,-10-13-2 0,21 2 2 0,-22 0-3 0,-10-1 1 0,-12-22 2 0,-10-20 0 0,-1-12-1 0,23 10 0 0,-21-9 1 0,9-12-1 0,-10-22 1 0,-11-21 0 0,0 33-1 0,0-11 0 0,0-12 0 0,0-20-1 0,0-2 4 0,0 12-4 0,0 11 2 0,0-1-1 0,0-9-1 0,-11-12 1 0,11-1 4 0,-11 24-5 0,11 19 3 0,0-41-4 0,11 21 2 0,-11 22-1 0,0 20 0 0,0-10 1 0,0-11 0 0,0 2-1 0,11 41 0 0,-11 11 0 0,-11 2-1 0,-10-3-1 0,-1 24 0 0,11 21-2 0,11 33-7 0,11 53-121 0</inkml:trace>
  <inkml:trace contextRef="#ctx0" brushRef="#br2">10931 8880 1 0,'-10'11'-1'0</inkml:trace>
  <inkml:trace contextRef="#ctx0" brushRef="#br2">11018 8902 5 0,'33'-11'29'0,"21"-11"-7"0,1 1-2 0,-22-1-9 0,-23 11 2 0,-53 1-7 0,-33-13-1 0,-44-10 1 0,-10 2-2 0,-44 20-3 0,-10 22 0 0,-22-11 2 0,-21 21-2 0,20 33 0 0,55 33 1 0,44 21 0 0,65 12-2 0,43 21-1 0,76 0 0 0,54-32-3 0,64-45 3 0,67-20 2 0,42-44-2 0,13-33 1 0,-45-21 1 0,-77-33 1 0,-85-32 1 0,-88-43 3 0,-53-12 2 0,-66 22-1 0,-42 54-3 0,-1 44-2 0,21 32-2 0,33 44-19 0,32 43-71 0,55-43 50 0</inkml:trace>
  <inkml:trace contextRef="#ctx0" brushRef="#br2">11062 9682 50 0,'11'-10'2'0,"31"-12"6"0,-19 0 15 0,-34-10 1 0,-54-1-13 0,-44 22-5 0,-21 1-2 0,-55 10-2 0,-32 43 1 0,-31 22 1 0,31 22 0 0,87-1-3 0,64 12-1 0,55 0 0 0,55 10-1 0,65-9 1 0,53-35 1 0,55-32-3 0,55-20 2 0,9-45 1 0,-42-22 0 0,-55-21 0 0,-76-21 2 0,-65-22 1 0,-53-33 6 0,-77 11 0 0,-43 54-7 0,-44 33-1 0,1 54-13 0,-23 76-81 0,164-65 37 0</inkml:trace>
  <inkml:trace contextRef="#ctx0" brushRef="#br2">4469 8805 74 0,'0'0'0'0,"0"-23"24"0,9 13 13 0,-9-13-11 0,0 2-6 0,-31 11-13 0,-35 10-4 0,-31-11 1 0,10 11-2 0,12 0 1 0,20 0-1 0,12 11 0 0,11-1 0 0,32 11-1 0,0 23 2 0,0 11 1 0,-12 21-1 0,12 21 0 0,0 11 1 0,0 23-1 0,0 10-1 0,12-22 1 0,-2-11 0 0,0-10 1 0,2 10-4 0,-12-10 3 0,-12-11-2 0,12 0-1 0,0-23 1 0,0-20 1 0,0-1 0 0,0-22-1 0,-10 12 0 0,32-10-2 0,32-13 4 0,55 1-2 0,21-22 0 0,-44 11-1 0,-64 0 1 0,-22 0-6 0,0-33-42 0,-11-32-124 0</inkml:trace>
  <inkml:trace contextRef="#ctx0" brushRef="#br2">4469 8826 77 0,'20'-21'16'0,"13"-23"21"0,-21 32-3 0,-12 2-18 0,-45 10-8 0,-41 10-3 0,-33-10 0 0,10 0-1 0,23 0-1 0,42 0 0 0,23 0-2 0,9 23 1 0,2 20 0 0,0 11 0 0,10 33 1 0,0 22-1 0,10 21 1 0,-10 0-1 0,0 11 0 0,0-11 0 0,0-11 0 0,-10 0-2 0,10 1 2 0,-12-23-1 0,12 1 0 0,0-21 2 0,0-35 0 0,12-20-1 0,-2-11 0 0,44-11 1 0,21 0-2 0,34 0-1 0,10 0 0 0,-42 21 2 0,-24-9-2 0,-8 9 0 0,-13-21 1 0,-21 11-1 0,-11-11 0 0,-22 10 2 0,-11 1-1 0,-53-11-3 0,-33 0 3 0,-23 0 0 0,23-11-1 0,43 11 0 0,43-10 0 0,23-12 0 0,20 12 0 0,13-2 0 0,-1-9 0 0,-12-2 0 0,12-19 0 0,-22-24 0 0,-12-75 0 0,-20 11 0 0,-11 11 0 0,10-21 0 0,1-13 0 0,0 12 0 0,9 66 0 0,2 9 0 0,-1 1 0 0,11 0 0 0,22 22 0 0,-1-1 0 0,13 2 0 0,-13-2 0 0,2 11 0 0,9 12 0 0,12-1 0 0,31-11 0 0,34 12 0 0,32-12 0 0,-21 12 0 0,-22 10 0 0,-44-11 0 0,0 22 0 0,-31-11 0 0,-12 1 0 0,-44 10 0 0,-54 0 0 0,-21 21 0 0,11-9 0 0,10-2 0 0,43 1 0 0,23-1 0 0,21 1 0 0,11 11 0 0,0 10 0 0,0 23 0 0,-11 43 0 0,11 21 0 0,0 43 0 0,0 1 0 0,-10-11 0 0,10-1 0 0,0-10 0 0,0-11 0 0,21-32 0 0,-10-11 0 0,-11-22 0 0,0-11 0 0,-11 0 0 0,11-21 0 0,-11-12 0 0,11-10 0 0,22-11 0 0,75-11 0 0,45-10 0 0,21 32 0 0,-33 10 0 0,-76 1 0 0,-33-22 0 0,-32 0 0 0,1-11 0 0,-13-11 0 0,2 1-115 0,21 21 33 0</inkml:trace>
  <inkml:trace contextRef="#ctx0" brushRef="#br2">1140 6603 64 0,'-12'0'9'0,"-21"0"16"0,-20 12 1 0,-24-2-9 0,-20 11-7 0,-11 23-6 0,-34 10-3 0,23 0 0 0,21-10 2 0,33-1-1 0,22 11 2 0,0 0-4 0,20 11 2 0,14 12-1 0,-3-1 0 0,12 10 0 0,0 22 0 0,-10 23 1 0,10 10-3 0,10 11 1 0,11 22-2 0,23-13 2 0,-22 2 1 0,-11 1-1 0,11-3 0 0,-22 13 0 0,21-1 0 0,-21-10 3 0,11 0-1 0,0-1 0 0,0-21-1 0,10 0 1 0,1-11 1 0,-11 0-4 0,1 1 0 0,-12-34 3 0,0-10-1 0,10 11 1 0,1-33-3 0,21-32 3 0,12-12 0 0,31-21-2 0,22 0 2 0,34-11-1 0,0 1-1 0,-34-2 1 0,-64 1 1 0,-23 11 2 0,-20 0 1 0,-23 11-4 0,12-22-51 0,-1 1-82 0</inkml:trace>
  <inkml:trace contextRef="#ctx0" brushRef="#br2">3612 1876 66 0,'-152'0'40'0,"-11"0"-7"0,76 11-17 0,109-22-12 0,129-65-3 0,78-22 0 0,20-10 3 0,-76 32 1 0,-10 33-4 0,-43-1 0 0,-66 34-1 0,-76 31 3 0,-152 44-1 0,-129 55-1 0,54-45 3 0,75-42 1 0,141-23-2 0,87-31-3 0,109-33-1 0,76-12 0 0,-1 2-1 0,-86 9 4 0,-22 12 0 0,-97 43-1 0,-109 21 0 0,-195 99-3 0,-33-12 6 0,33-10-3 0,130-55 1 0,119-32-2 0,131-44-1 0,107-32 1 0,56-32-2 0,-22 20-1 0,-120 13 6 0,-55 42 0 0,-64 12 1 0,-75-2-3 0,-24 24-3 0,-32 53-82 0,111-43 17 0</inkml:trace>
  <inkml:trace contextRef="#ctx0" brushRef="#br2">6228 8738 20 0,'-23'-23'13'0,"-25"-12"-7"0,0 11 27 0,-48 35-3 0,14 26-20 0,10 34-7 0,13 36 0 0,11 59 3 0,36 13-1 0,84-24-3 0,47-48 0 0,35-71 0 0,12-48 0 0,-10-47 0 0,-61-71 1 0,-58-38-1 0,-50-24-1 0,-47 27 3 0,-35 70-1 0,11 71-4 0,25 36-52 0,36 11-23 0</inkml:trace>
  <inkml:trace contextRef="#ctx0" brushRef="#br2">6240 9668 48 0,'-25'-24'42'0,"-33"-12"-40"0,-2 24 17 0,-35 24 5 0,-24 60-13 0,12 35-7 0,12 48-5 0,59-11 3 0,48-2-3 0,83-24 3 0,36-34 0 0,48-47-2 0,10-74 3 0,-10-58-2 0,-59-36 1 0,-84-60 2 0,-72-23-1 0,-48 36 6 0,-46 94 3 0,-13 60-9 0,12 36-3 0,23 47-8 0,60 37-65 0,48-71 9 0</inkml:trace>
  <inkml:trace contextRef="#ctx0" brushRef="#br2">14814 10848 16 0,'0'0'23'0,"13"0"4"0,-13-13 3 0,11 13-4 0,-11 0 7 0,12 0-31 0,-1-12 1 0,2 12 2 0,-13-12 0 0,0 12-1 0,0-13 0 0,-13 2-1 0,13 11-2 0,-23 11 0 0,-13 26 0 0,24-13 0 0,12-1-1 0,24-11 1 0,23-12 0 0,-11-25 0 0,-12 4 0 0,-12-4 1 0,-12 0 0 0,-24 2 1 0,-11-1 3 0,11 24-5 0,1 13 0 0,-2 10-2 0,25 1 1 0,-12 0 1 0,24 0 0 0,13-14-1 0,9-10 0 0,-9 0 0 0,10-21 2 0,-35 8 0 0,-12-24 0 0,-11 26 2 0,-13 11-2 0,13 24-2 0,10-12 2 0,26 13-8 0,34 9-150 0</inkml:trace>
  <inkml:trace contextRef="#ctx0" brushRef="#br2">14861 12167 21 0,'0'-23'32'0,"-11"12"3"0,-1 11-13 0,-12 11-9 0,0 12-5 0,24 2-4 0,0-13-2 0,24 1 1 0,23-13 1 0,-11-13 0 0,0-35-1 0,-12 25 1 0,-36-1 1 0,0 0 1 0,-24 12 0 0,13 12-2 0,-1 12-2 0,1 12-2 0,-2 23 0 0,13-11 0 0,24-11 0 0,24-14 1 0,12 1 0 0,-25-48 1 0,-11-12 0 0,-12 13-1 0,-35 23 1 0,-13 24-1 0,12 11-1 0,36 13 1 0,36-24-1 0,12-12 1 0,-25-36 1 0,-35 24 0 0,-24 1-5 0,13 22-58 0,12 1-58 0</inkml:trace>
  <inkml:trace contextRef="#ctx0" brushRef="#br2">13195 12167 75 0,'0'0'0'0,"-12"-23"26"0,0 12-2 0,0-1-12 0,0 24-8 0,-12-1 1 0,11 12-3 0,13 2 2 0,25-13-2 0,11-24 1 0,10-13-2 0,-33 2 2 0,-13-12 2 0,-13 11 1 0,-9 1-2 0,-2 10-1 0,-12 13-3 0,11 24 2 0,-9-1-2 0,9 14 0 0,25-14 0 0,13 1 1 0,22-24 0 0,-11-13-1 0,24 2 2 0,-36-24 1 0,-12 10-2 0,-24-9 0 0,-12 21 0 0,0 13 0 0,13 24-1 0,-1 12 1 0,12-1-2 0,24 1 1 0,24-12 1 0,11-24-1 0,1-24 3 0,-36-12-2 0,-24 1 1 0,-36 22 0 0,24 13-1 0,1 0-18 0,34 60-69 0,-11-36 1 0</inkml:trace>
  <inkml:trace contextRef="#ctx0" brushRef="#br2">13135 13526 72 0,'0'-11'4'0,"0"-26"10"0,0 1 14 0,0 25-11 0,-25-2-3 0,-9 13-7 0,9 13-4 0,14 10-2 0,-1 1 0 0,35-12 0 0,13 0 0 0,-13-12 1 0,2-12-1 0,-13-13 4 0,-12 2 1 0,-12 12-1 0,0 11-1 0,-12 11-4 0,12 25 0 0,12 1 0 0,23-16 0 0,2-21 1 0,-1-34 1 0,-24 22-1 0,-24-13 0 0,-1 25-6 0,-21 25-156 0</inkml:trace>
  <inkml:trace contextRef="#ctx0" brushRef="#br2">11407 13502 33 0,'0'0'19'0,"-22"-12"24"0,10 0-1 0,12 12-23 0,-12 12-12 0,0 13-4 0,-1-4 0 0,13-8-3 0,0-1 1 0,13-12 2 0,23-12 0 0,-14-11-1 0,-22-1 4 0,0 0 3 0,-34 0-4 0,-3 24-2 0,14 11-2 0,10 26 0 0,13-3-1 0,25-9 0 0,-1-25 1 0,0-35 1 0,-24 11 0 0,0 12-2 0,0 24-53 0,0 1-42 0</inkml:trace>
  <inkml:trace contextRef="#ctx0" brushRef="#br2">9717 13549 79 0,'0'-23'26'0,"-23"12"7"0,-2-2-12 0,2 1-11 0,10 12-1 0,2 12-4 0,-1 12-3 0,-12 11 0 0,13 13-2 0,11-24 1 0,11-12 0 0,25-24 2 0,0-35-1 0,-25-3 2 0,-11 16 7 0,-36 22-9 0,0 12-9 0,14 36-107 0,22-36 54 0</inkml:trace>
  <inkml:trace contextRef="#ctx0" brushRef="#br2">7884 13586 38 0,'0'0'0'0,"0"-25"31"0,11-10 2 0,1 11-16 0,-24 0-2 0,1 24-5 0,-1 12-7 0,-1 13-3 0,2 9 0 0,22-22 1 0,14 0 0 0,-2-36 2 0,-11-10 1 0,-24-3 2 0,-23 13-2 0,-14 12-1 0,2 35-3 0,23 14 1 0,24-13-2 0,37-1-4 0,22 14-77 0,-48-26 25 0</inkml:trace>
  <inkml:trace contextRef="#ctx0" brushRef="#br2">7800 14930 12 0,'0'0'2'0,"12"-35"1"0,12-1 17 0,-12 0 11 0,-12 13 2 0,-12 11-19 0,-24 35-12 0,12 13-1 0,24-12 0 0,24-11 1 0,12-13 1 0,-13-25 3 0,-23-11 7 0,-36 24-5 0,13 24-6 0,-1-1-7 0,24 14-67 0,0-13 0 0</inkml:trace>
  <inkml:trace contextRef="#ctx0" brushRef="#br2">6062 14884 47 0,'-13'-13'23'0,"-23"1"3"0,25 24-16 0,11 35-9 0,36 1 1 0,11-36 2 0,1-24 4 0,-36-59 9 0,-36 35-6 0,-23 36-9 0,11 36-9 0,47 11-57 0,2-23-1 0</inkml:trace>
  <inkml:trace contextRef="#ctx0" brushRef="#br2">6145 16228 48 0,'-24'0'2'0,"12"-12"7"0,24-11 5 0,-12 11 8 0,0 12 5 0,-24 35-26 0,24-11 2 0,0-24-3 0,12 0 2 0,0 0-1 0,-12 0 8 0,0 0-1 0,-36-24-2 0,25 24-4 0,-1 37-2 0,12 10-1 0,12-23 1 0,23-61 2 0,-11-34 0 0,-24 36-1 0,0 35-1 0,-24 35-8 0,60-23-73 0,-24-12 29 0</inkml:trace>
  <inkml:trace contextRef="#ctx0" brushRef="#br2">6109 17705 3 0,'0'0'2'0,"0"-24"19"0,12 12-1 0,12-12-5 0,-12 12-4 0,-12 12 0 0,0 0-4 0,-24 23-4 0,0 14-3 0,24-13-1 0,0-14 1 0,12-10 0 0,12 13 1 0,-24-36 4 0,12-1 1 0,-12-13 2 0,-12 26 0 0,0-1-3 0,-24 12-2 0,13 0-3 0,11 23-1 0,12 14 0 0,23-25-1 0,1 0 2 0,12-24 3 0,-24-12-1 0,-12-1-1 0,0 2 3 0,-12 12-1 0,-12 22-3 0,0 1-2 0,12 36 1 0,12-14-2 0,24-21 4 0,24-36 0 0,-24-1 1 0,-24 0 1 0,-36 36-3 0,12 24-96 0,24-36 59 0</inkml:trace>
  <inkml:trace contextRef="#ctx0" brushRef="#br2">6430 10775 28 0,'-23'0'25'0,"23"0"-10"0,12-11-12 0,-1 11 0 0,-11 0 6 0,-11 0 10 0,11-13-14 0,0 1-3 0,24 0-1 0,-24 1 1 0,0-1 2 0,-13-12 1 0,2 12-2 0,-1-13-1 0,12-9-2 0,-13 10 1 0,-10 0 3 0,10-12 1 0,-21 12-4 0,10-10 0 0,0 9-1 0,-1 0 1 0,-11 14-1 0,-10-1 0 0,-26-12 1 0,24 0-1 0,1 24 0 0,-13 24 0 0,1 12 0 0,-24-12-1 0,-60 34 1 0,95-8 1 0,12 9-2 0,1 12 1 0,22 0 0 0,2 25-2 0,22 11 2 0,37-12-1 0,12-12 0 0,23-11 1 0,1-14 0 0,22-8 0 0,-10-39 1 0,-72-11-1 0,107-24 1 0,-12-34 0 0,-24-15 0 0,-23-9 0 0,-25 9-1 0,-23-9 4 0,-24-2-3 0,0 0 1 0,-36 13-1 0,1 0 0 0,-14 11 0 0,-9 12 0 0,-27 14 0 0,3 9 0 0,-13 0-1 0,0 14 1 0,11 22-1 0,-11 2-1 0,-1 24 0 0,25 21 2 0,11 2-2 0,25 11 1 0,22 12-1 0,26 13-2 0,22-1 3 0,25 12-2 0,11-24 2 0,-11-11 0 0,10-35 1 0,2-16 0 0,35-31 0 0,13-38 1 0,-25-24-1 0,-11 13 0 0,-25 11 0 0,-11-23 0 0,-1 11-1 0,-11-11 2 0,-12 11 1 0,-24 2-1 0,-24 8-1 0,0 4 0 0,-24-13 0 0,1 22 0 0,0 14 0 0,-13-1-1 0,-1 0 1 0,3 0-1 0,-2 12 1 0,1 12-2 0,-13 0 1 0,12 0 1 0,24 12-1 0,0-1-1 0,14 2 0 0,-14 11 1 0,12-11-1 0,-1 8 1 0,14-8 1 0,-1-1-2 0,1 0 1 0,-12 12-2 0,10-12 0 0,13 24-27 0,13-1-71 0</inkml:trace>
  <inkml:trace contextRef="#ctx0" brushRef="#br2">8157 13216 7 0,'0'-11'6'0,"0"-26"23"0,-11 14-6 0,-1-1-11 0,-61-36 8 0,37 36-13 0,-22 12-2 0,-14 12-3 0,0 0 1 0,1 0-2 0,-24 12 0 0,24 24 0 0,22 0-1 0,-10 0 0 0,25 24 1 0,-27-1-1 0,2 71 1 0,59-46 0 0,0 11 0 0,0-11 0 0,36 0-1 0,11-13 1 0,1-12-1 0,23-13 1 0,1-9 0 0,-1-13 0 0,12 12-1 0,1-36 2 0,-13 0-1 0,1-13 0 0,-1-10 0 0,1-25 1 0,-26 1-3 0,3-13 2 0,-13 12 0 0,-13 1 0 0,-11-13 0 0,0-11 0 0,-12 0 0 0,0 10-1 0,0 2 1 0,0 0 0 0,-12-1 0 0,-23 12 2 0,-14 14-3 0,2-3 2 0,-13 14 0 0,1-1-2 0,0 12 1 0,-25-13-1 0,1 14 0 0,12-1 0 0,-1 12 1 0,13 12-1 0,11 12-1 0,-23 0 0 0,11 23 1 0,0-10 0 0,13 22-2 0,11 0 2 0,11 12 0 0,14 0 0 0,0 0-2 0,11 26 2 0,22-26 0 0,3 0-1 0,11-11-1 0,11 1 2 0,13-15-1 0,0-10 1 0,-1 0 0 0,13-24 0 0,-1-12 0 0,1 0 1 0,-1-36 0 0,0 0-1 0,1-1 0 0,-13 3 0 0,0-3 1 0,-10 3-2 0,-2-3 0 0,-11 3 2 0,11-16-1 0,-35 4 1 0,12-2 0 0,-12-13-1 0,0 15 1 0,-12-13-1 0,-12 11 1 0,12 0-1 0,-24-23 1 0,-11 12 2 0,-1-1-2 0,-12 12 0 0,13 1 1 0,-25 10-1 0,-11 14 0 0,-1 12-1 0,13 11 0 0,-13 34-8 0,-11 37-124 0</inkml:trace>
  <inkml:trace contextRef="#ctx0" brushRef="#br2">15529 9025 33 0,'0'0'0'0,"-36"-36"33"0,36 11-27 0,12 4-3 0,-12-4 7 0,-12 0-2 0,0-9-2 0,0-3-1 0,-13 3-2 0,-9-3 0 0,-2 1-1 0,-24 25 0 0,-12-13 1 0,-11-23 1 0,0 34 0 0,24 26-4 0,-13 10 0 0,1 13 1 0,-1-1-1 0,-12 13 1 0,1-1 0 0,23 13 0 0,13 12-1 0,-24 154-2 0,59-107 2 0,0 36-1 0,24-25 1 0,12 12-1 0,23-10 1 0,25-25 0 0,11-11 0 0,24-13-1 0,1-47 2 0,-1-12 1 0,12-24-1 0,0-36 0 0,0-46 1 0,0-39 0 0,-12 3-2 0,-35-13 1 0,-25-1 0 0,-23-23 1 0,-24 0-1 0,-24 25-1 0,-23 0 1 0,-25 22 0 0,-35-23 1 0,-12 12-1 0,0 59-1 0,-13 26 0 0,2 34 0 0,-12 46 0 0,-3 26 0 0,38 23-1 0,25 12 1 0,22 36-2 0,36 24 0 0,24 11 1 0,0 13 0 0,24-26-1 0,12-21 2 0,23-25 0 0,37-35 0 0,23-25 0 0,24-34 0 0,11-25 1 0,12-37 0 0,-34-22 1 0,-37-13-2 0,-11-23 2 0,-37-23 0 0,-24-62-1 0,-46-46 2 0,-60 36-1 0,23 106 0 0,13 73-11 0,35 22-117 0</inkml:trace>
  <inkml:trace contextRef="#ctx0" brushRef="#br2">14575 5535 9 0,'-23'0'10'0,"-13"-21"16"0,2 8 2 0,21 1-10 0,26 12-12 0,69 12-1 0,72 22 0 0,25 16-3 0,0-27 3 0,-13-12-2 0,-21-34 0 0,-27-25-1 0,-47-36 2 0,-35-21 1 0,-48-27-3 0,-37 1-2 0,-21 0 1 0,-24 12-1 0,-38 36 1 0,-47 47-1 0,12 24 0 0,-11 36-2 0,11 23 2 0,12 37 0 0,36 24-1 0,72 10 1 0,47-10 0 0,71 10 0 0,48-10-1 0,36-49 2 0,47-13 2 0,13-33-1 0,11-26 0 0,-36-33-1 0,-47-2 1 0,-84-34 2 0,-34-39-1 0,-50-21-1 0,-57 11-3 0,-49 23 1 0,-24 37 0 0,-24 48 0 0,-23 12 0 0,10 32-1 0,26 40 1 0,35 22-1 0,36 24 1 0,48 23-1 0,47 38 1 0,47-13-1 0,60-47 0 0,24-37 1 0,72-37-1 0,23-45 2 0,-11-49 0 0,-37 1 1 0,-59-12-1 0,-37-36 0 0,-69-37 1 0,-48 26 0 0,-37 10-2 0,-35 24-1 0,-48 13 2 0,-23 12-1 0,-1 34 0 0,0 25-2 0,13 50 2 0,46 9 0 0,97-47-1 0,-73 95 1 0,49 36-1 0,47-1 1 0,60-23-1 0,70-10 1 0,61-38-2 0,71-37 3 0,-24-9-1 0,-12-50 1 0,-35-9-2 0,-48-50 5 0,-72 0-3 0,-47-47 1 0,-84-11 0 0,-47-1-2 0,-59 36-1 0,-2 36 1 0,-11 46-1 0,25 25 2 0,-12 12-3 0,23 48-1 0,36 71-86 0,83-96 42 0</inkml:trace>
  <inkml:trace contextRef="#ctx0" brushRef="#br2">21865 14026 13 0,'-13'-12'13'0,"13"-48"21"0,0 36-15 0,0 72-15 0,-12 83 1 0,0 24-4 0,12-60 1 0,0-59 1 0,0-36 2 0,60-72-3 0,23 47-3 0,-47 86 0 0,-36 22 0 0,-48-22 3 0,-12-38 0 0,26-35 0 0,21-24-12 0,60-12-40 0,-11 25 9 0</inkml:trace>
  <inkml:trace contextRef="#ctx0" brushRef="#br2">22042 14395 12 0,'12'0'18'0,"35"0"13"0,49-13-18 0,11-21-8 0,-47 9-1 0,-60-10 4 0,-48 24 0 0,-35 22-6 0,35 36-1 0,36 13-1 0,49-2-1 0,33-33 2 0,14-25-1 0,-25-36 1 0,-11-47 0 0,23-12-1 0,-35 35 0 0,-12 49 0 0,-12 45-1 0,-1 50 1 0,14 12-1 0,-37-61 2 0,-37-11 2 0,2-37-5 0,47-33-23 0,47-13-46 0</inkml:trace>
  <inkml:trace contextRef="#ctx0" brushRef="#br2">22959 13859 65 0,'-12'-13'16'0,"-35"50"-4"0,11 81-8 0,12 26-4 0,24-25-2 0,-13-48-18 0,2-35-26 0,11-36 20 0</inkml:trace>
  <inkml:trace contextRef="#ctx0" brushRef="#br2">22793 14204 28 0,'0'0'11'0,"-12"-11"22"0,24 11-18 0,47 0-9 0,36-13-5 0,-36-11-5 0,-10 1-83 0</inkml:trace>
  <inkml:trace contextRef="#ctx0" brushRef="#br2">22459 14763 57 0,'0'-34'15'0,"0"68"-2"0,0 87-6 0,0 9-5 0,-13-23-1 0,2-47-3 0,11-49-14 0,60-93-23 0,-13-2 1 0</inkml:trace>
  <inkml:trace contextRef="#ctx0" brushRef="#br2">22673 14800 11 0,'12'-60'40'0,"0"24"-3"0,-12 36-30 0,0 59-5 0,12 37-1 0,-12-13 1 0,0-23 0 0,-12-36 0 0,12-24 1 0,24-71 0 0,23 11-3 0,-22 24-1 0,-2 36 0 0,-12 71 0 0,2 13 1 0,11-13-1 0,0-46 1 0,22-25 1 0,3-60 0 0,10-24-2 0,-11 25 2 0,-12 47 0 0,12 47-3 0,-13 37 2 0,1-24 0 0,-36-38 2 0,12-44 3 0,25-50-3 0,20-11-3 0,-21 48-31 0,-36 47-44 0</inkml:trace>
  <inkml:trace contextRef="#ctx0" brushRef="#br2">22269 14918 94 0,'-12'-11'12'0,"59"-37"-4"0,131 0-8 0,97 13-63 0,-239 35 26 0</inkml:trace>
  <inkml:trace contextRef="#ctx0" brushRef="#br2">23424 14942 30 0,'0'0'15'0,"12"13"23"0,46-26-16 0,3-11-13 0,10-10-5 0,-35-16-3 0,-25 16 1 0,-22 22 0 0,-37 12-1 0,-23 46 1 0,-1 15-1 0,37 10-1 0,35-11 1 0,47-26 0 0,25-34-2 0,23 0-25 0,0-46-43 0,-71 34 38 0</inkml:trace>
  <inkml:trace contextRef="#ctx0" brushRef="#br2">23888 14871 4 0,'0'-12'4'0,"36"-47"26"0,-13 22-2 0,-23 26-16 0,-11 59-11 0,-14 23 0 0,25 0 0 0,-11-24 0 0,-14-22 2 0,14-25-6 0,11-25-33 0,36-22-10 0</inkml:trace>
  <inkml:trace contextRef="#ctx0" brushRef="#br2">24210 14561 33 0,'23'-35'25'0,"-11"35"-2"0,-24 48-16 0,-11 70-5 0,-1 1 1 0,0-46-1 0,12-50 2 0,36-46 0 0,47-38-4 0,-24 49-1 0,-10 60 0 0,-25 0 1 0,23-25 0 0,13-35 1 0,23-22-1 0,-11-3 0 0,-60 37-1 0,0 48 1 0,0-1 1 0,36-23-1 0,-24-48 3 0,-12-23-2 0,-72-14-1 0,12 50 0 0,37 11-1 0,59 24-2 0,58-37-5 0,26-33 5 0,-25-63 3 0,-23-33 3 0,-72 108 3 0,-36 68-7 0,0 74 0 0,23 10 0 0,2-10-12 0,22-61-16 0,38-58 2 0,22-25 21 0,1-24 19 0,-13 37 8 0,-35 23-4 0,-36 35-10 0,-12 1-5 0,36-24 1 0,36-36 1 0,0-35-1 0,-25-25-1 0,-23 72 2 0,-46 72-4 0,9 35-1 0,37 0-18 0,0-48-57 0</inkml:trace>
  <inkml:trace contextRef="#ctx0" brushRef="#br2">23686 15692 84 0,'-13'-12'5'0,"49"-35"-3"0,94 10-8 0,-45 26-59 0</inkml:trace>
  <inkml:trace contextRef="#ctx0" brushRef="#br2">23566 15822 56 0,'-11'0'14'0,"34"0"-8"0,120-46-19 0,47-13-45 0</inkml:trace>
  <inkml:trace contextRef="#ctx0" brushRef="#br2">24150 15609 17 0,'36'-36'31'0,"-12"13"15"0,-60 35-34 0,-48 72-8 0,37 10-5 0,47-34 1 0,47-38 3 0,37-80 4 0,-36-14 2 0,-48-11-7 0,-48 47-44 0,24 36-39 0</inkml:trace>
  <inkml:trace contextRef="#ctx0" brushRef="#br2">24435 15621 96 0,'0'-36'23'0,"0"13"-12"0,0 11-34 0,13 24-75 0</inkml:trace>
  <inkml:trace contextRef="#ctx0" brushRef="#br2">24757 15538 34 0,'0'-36'25'0,"0"0"0"0,-35 11-8 0,-1 38-14 0,0 35-1 0,60 23-3 0,12 13 2 0,-12-24-2 0,-48-37 2 0,-48-23-2 0,48-36 8 0,72-22-8 0,70-38 2 0,-9 48-2 0,-75 48 3 0,-45 48 4 0,-1 48-1 0,71-2-5 0,-23-22-10 0,-36-37-34 0,-47-60-25 0</inkml:trace>
  <inkml:trace contextRef="#ctx0" brushRef="#br2">24889 15657 16 0,'0'-11'19'0,"11"-50"43"0,96 26-38 0,60-1-19 0,-24-24-121 0</inkml:trace>
  <inkml:trace contextRef="#ctx0" brushRef="#br2">11622 5715 18 0,'0'0'23'0,"0"0"2"0,25-12-15 0,22-1 1 0,13 2-2 0,46-1-2 0,1 1-1 0,-11 11 0 0,-11 0-3 0,-51 0 0 0,-22-12 2 0,-12 12 4 0,-12-12-8 0,1 12 1 0,34-13-29 0,73 2-32 0,-74 11 28 0</inkml:trace>
  <inkml:trace contextRef="#ctx0" brushRef="#br2">11694 5585 34 0,'-59'-13'23'0,"46"13"-11"0,38 0 3 0,82-12 7 0,70-13-13 0,27 25-3 0,-14 0-1 0,-83-10 0 0,-82 10-4 0,-38 0-2 0,13 10-43 0,13-10-23 0</inkml:trace>
  <inkml:trace contextRef="#ctx0" brushRef="#br2">10658 5786 0 0,'0'0'0'0,"12"0"0"0</inkml:trace>
  <inkml:trace contextRef="#ctx0" brushRef="#br2">10683 5763 0 0,'0'0'0'0</inkml:trace>
  <inkml:trace contextRef="#ctx0" brushRef="#br2">10359 655 0 0,'0'0'2'0,"0"-12"0"0,25 12 2 0,-14 23-4 0,25 14 7 0,-11 47 11 0,-37 105-2 0,-37 26-3 0,26-1-5 0,23 1-1 0,12-26 1 0,-24-34-1 0,12-71-2 0,0-47 0 0,0-16 0 0,0-21-2 0,0-21-40 0,0 8 22 0,0-11-36 0</inkml:trace>
  <inkml:trace contextRef="#ctx0" brushRef="#br2">10444 774 2 0,'0'0'8'0,"-13"0"-3"0,-10-12-4 0,10 12 2 0,13-12-2 0,0 12 2 0,36 0 1 0,1 0-2 0,33 0 0 0,14 0 0 0,24 0 0 0,11-13 1 0,36-10 1 0,-1 0 0 0,24-2-1 0,25 14 0 0,-12 11-1 0,10 0-1 0,3 0-1 0,-2-12 3 0,-12 12-1 0,-24 12 1 0,-23-1 0 0,-46-11 0 0,-26-11-3 0,1 11 2 0,-25 0-20 0,-35 0-26 0</inkml:trace>
  <inkml:trace contextRef="#ctx0" brushRef="#br2">12623 417 9 0,'-12'0'5'0,"0"-11"2"0,12-2 5 0,0 13-10 0,0 0 0 0,36 0 1 0,12 24-2 0,11-12 1 0,13 11 1 0,11 2-1 0,0-14 0 0,-12 12-1 0,-12 2 0 0,-10 0 0 0,-37 9 2 0,-24 14 2 0,-48 12-3 0,-11-1 1 0,11-11-1 0,0 11-1 0,24-11 1 0,13-2-27 0,23-33-12 0</inkml:trace>
  <inkml:trace contextRef="#ctx0" brushRef="#br2">18875 12085 36 0,'-36'-12'35'0,"12"12"-30"0,12 0 18 0,-11 0-10 0,23 0-1 0,0 0-4 0,0 0-3 0,46-11 2 0,39 11-2 0,34 0-2 0,-24 0-1 0,-36 0 0 0,-23 0 1 0,-24-13 2 0,-24 13 0 0,-37 0-4 0,-33 0-2 0,-13 13 2 0,12-2-2 0,23-11 2 0,24 0-1 0,36 0 2 0,0-11-2 0,36 11 0 0,48-13-1 0,22 1 1 0,-10 12 1 0,-49 0 0 0,-24 0-1 0,-10 0 1 0,-13 0 1 0,0 0 1 0,0-12-3 0,0 12 0 0,0 0 0 0,12 0 0 0,-12 0 1 0,0 0-1 0,-12 0 1 0,12 0-1 0,0 0 0 0,0 0-142 0</inkml:trace>
  <inkml:trace contextRef="#ctx0" brushRef="#br2">19375 11394 48 0,'-25'0'16'0,"14"0"12"0,-1-12-8 0,12-23-10 0,12 11-1 0,-1-36 1 0,2-11-2 0,23-36-5 0,35 12-1 0,36-13 2 0,47-10 4 0,-11 34-5 0,-11 13-2 0,23 23-1 0,0-12 1 0,-1 13-1 0,-11 10-1 0,-11 3 2 0,-49 21 0 0,-48-11 1 0,-11 13 2 0,-24-12 0 0,0-14-2 0,-59 24-2 0,-13 13 1 0,13-11-2 0,47 11 1 0,35 0 0 0,48 48 0 0,-22 23 0 0,-26-24 1 0,-34-22 0 0,-1 0-21 0,-1-25-131 0</inkml:trace>
  <inkml:trace contextRef="#ctx0" brushRef="#br2">21375 10191 80 0,'-11'-23'5'0,"-1"-1"0"0,24 48 7 0,-1 83 2 0,-22 12-7 0,-1-35 0 0,-12-37 0 0,12-47 0 0,-12-71-3 0,12-71-2 0,37-73-2 0,45 95 0 0,-22 85 0 0,-12 58 0 0,-24 25-1 0,-36 0 1 0,-59 11-1 0,11 12-42 0,72-11-49 0</inkml:trace>
  <inkml:trace contextRef="#ctx0" brushRef="#br2">21602 10287 36 0,'11'-36'16'0,"49"13"4"0,0 46 6 0,-13 49-14 0,-35-12-5 0,-24-26-3 0,-59-9-1 0,12-25 0 0,46-59-2 0,49-12-3 0,47 21 0 0,26 16 1 0,-27 22 0 0,-46 0 2 0,0-1-1 0,-1 13 0 0,-11 48 0 0,-24 36 0 0,-13-13-1 0,38-48 1 0,22-34 1 0,-11-37 0 0,-12-11-2 0,-48-12-5 0,-48 34 3 0,0 26 2 0,38 22-1 0,34 2 1 0,83-1 0 0,36-12-16 0,0-36 2 0,-12-37 11 0,-59 2 6 0,-37 48 12 0,-22 12-2 0,-25 70-6 0,24 0-6 0,24-47 1 0,24-12-3 0,12 0 2 0,-25 36 0 0,-34 58 2 0,-25 2-1 0,0-71 0 0,23-50-16 0,13-58-24 0,36 24-16 0</inkml:trace>
  <inkml:trace contextRef="#ctx0" brushRef="#br2">22376 9751 51 0,'-24'-25'15'0,"12"62"-4"0,12 81 12 0,-12 62-11 0,24-37-9 0,0-72 0 0,0-47 1 0,24-72-3 0,46-46-8 0,14 81 4 0,-24 73 5 0,-49 35 4 0,-46-48 5 0,-38-35-1 0,14-35-6 0,0-13-15 0,23 24-44 0,-24 60-21 0</inkml:trace>
  <inkml:trace contextRef="#ctx0" brushRef="#br2">21505 10680 81 0,'-106'0'6'0,"-13"13"1"0,131-13 13 0,131-50-11 0,178 4-5 0,108 34-4 0,-61-12 0 0,-69 12-1 0,-145 1-2 0,-129 22-20 0,-132 1-32 0,35-1 20 0</inkml:trace>
  <inkml:trace contextRef="#ctx0" brushRef="#br2">21697 10704 39 0,'-71'0'13'0,"-132"23"-2"0,155-23 5 0,168-11-7 0,189-37 4 0,97 12-4 0,-63 36-5 0,-151-23 6 0,-169 11 2 0,-57-13-8 0,9 2-27 0,1 23-83 0</inkml:trace>
  <inkml:trace contextRef="#ctx0" brushRef="#br2">10301 18407 6 0,'0'0'0'0,"0"0"13"0,0-12 11 0,0 12-3 0,0 36-9 0,0 35-5 0,0 25-2 0,12 11 1 0,-12-36-1 0,0-23-6 0,0-12 3 0,0-36-6 0,0-24-12 0,0-13-9 0,0-22 1 0,0 13 12 0,0-15 11 0,0 14 7 0,0 11 10 0,-12 0 6 0,0 11 1 0,0-9-7 0,12 10-9 0,24 0-1 0,13 12-4 0,-3 1 0 0,2-2-2 0,12 1-1 0,-13 0-34 0,-11 1-32 0,-24 11 55 0</inkml:trace>
  <inkml:trace contextRef="#ctx0" brushRef="#br2">10313 18633 5 0,'0'0'0'0,"-12"11"21"0,12-11 9 0,0 0-10 0,24 0-13 0,23-11-6 0,12-1-1 0,-10 1-30 0,9-13-21 0,-45 24 48 0</inkml:trace>
  <inkml:trace contextRef="#ctx0" brushRef="#br2">10801 18395 13 0,'0'0'17'0,"-12"12"15"0,12 36-20 0,0 23-6 0,0 24-1 0,12-11-3 0,-12-24-2 0,0-13 3 0,12-23 2 0,-12-72-6 0,-12-23 3 0,12-13-1 0,0-10 3 0,12 10-1 0,12 36-3 0,12 25-2 0,-13 23-1 0,13 34 3 0,-36 3 2 0,-13-3 0 0,-10 3-22 0,-12-13-52 0,35-12 61 0</inkml:trace>
  <inkml:trace contextRef="#ctx0" brushRef="#br2">11182 18418 16 0,'0'0'6'0,"0"0"31"0,0 13-17 0,0 45-8 0,-12 15-7 0,12-2 2 0,0-10-5 0,0-15 2 0,0-10-1 0,-12-13 1 0,12-23-2 0,-12-34-2 0,12-26 1 0,0-12 3 0,12-22-1 0,-12 22 2 0,24 0-3 0,0 24-1 0,13 25-2 0,-3 23-3 0,-11 23 0 0,-23 14 1 0,-11 10 2 0,-12-11 0 0,-13-14-1 0,36 3 2 0,13 0 0 0,21 9-4 0,38 3 10 0,-25-3-9 0,-23-9 4 0,-12-13-52 0,-12-12-16 0</inkml:trace>
  <inkml:trace contextRef="#ctx0" brushRef="#br2">11742 18586 4 0,'0'0'13'0,"-12"-13"25"0,12 13-11 0,-12 0-15 0,12 13-8 0,24-1-2 0,58-12 0 0,25-12 0 0,25-1-2 0,-13-10 0 0,-47 23 1 0,-36 0 2 0,-24 0 0 0,-2 0 3 0,-10-24-3 0,0 12-1 0,-10-13 0 0,-26 15-1 0,0-2 1 0,0 12 0 0,13 0 1 0,11 0-4 0,12 0-1 0,23 12 0 0,13-2 3 0,24 27-5 0,-26-13 5 0,-9-1 7 0,-37 2-5 0,-35 21-7 0,-26 4-83 0,50-39 42 0</inkml:trace>
  <inkml:trace contextRef="#ctx0" brushRef="#br2">4561 15633 41 0,'-24'0'5'0,"0"13"6"0,13-13 8 0,-1 0-8 0,12 0-1 0,0 0-3 0,36 11 1 0,11 12 0 0,25 14-3 0,-25 10-3 0,-23-23 2 0,-12 0 0 0,-12-1 1 0,-12-23-1 0,-12-13-1 0,-12 3-2 0,0-2 0 0,0 0 0 0,2 0 0 0,-3-13-1 0,14-9 2 0,-1-3-1 0,12 14 0 0,-12-13-1 0,12 11 0 0,12 14 0 0,0-1 0 0,0-11 1 0,0-2-1 0,0 2-5 0,0 12-18 0,-13-39-29 0,13 16-11 0</inkml:trace>
  <inkml:trace contextRef="#ctx0" brushRef="#br2">4287 15883 33 0,'-12'12'11'0,"1"12"5"0,11-24 1 0,11-47-8 0,12-49 2 0,2-47 4 0,11 48-5 0,-12 48-3 0,-12 22-2 0,-2 0-3 0,-10 15-1 0,0-14-27 0,0 0-40 0,13 11 35 0</inkml:trace>
  <inkml:trace contextRef="#ctx0" brushRef="#br2">4597 15002 102 0,'0'0'0'0,"0"36"2"0,23 11-1 0,37 12 0 0,-12 1-1 0,-11-12 1 0,-16-12 4 0,-21-25 5 0,0-11-3 0,-21-11-3 0,-16-1-3 0,-11-12-1 0,13 12 1 0,-1-13-1 0,-12-9 1 0,0-14-1 0,1 12 1 0,22 12-1 0,14-11 0 0,-1 11 0 0,12-24 0 0,23 0 0 0,2 25 1 0,22 23 0 0,1 12 0 0,-36 23 0 0,-1 25 0 0,-11-12 1 0,-11-25 1 0,-12-23 2 0,23 12-3 0,47-12-2 0,36-12 1 0,2-11-3 0,-3-13 2 0,-46 0 3 0,-12 13-2 0,-24 23-15 0,0 11-35 0,-12 1-40 0</inkml:trace>
  <inkml:trace contextRef="#ctx0" brushRef="#br2">4645 14608 5 0,'0'0'11'0,"-12"0"17"0,-1 0-9 0,13 0-12 0,25-11 3 0,22 47 1 0,26 10-6 0,-16 4-4 0,-8-16 2 0,-13-21-1 0,-25-1 1 0,-11-12 0 0,-35-12 0 0,-13-1-3 0,-1-21 1 0,3 9 1 0,-2-10-2 0,-11 11 0 0,10-36 1 0,26 12-1 0,-1 1 0 0,24 23 0 0,36 0 0 0,0 1 0 0,11 11 0 0,-23 35 0 0,-24 37 1 0,0 11 0 0,-35-35 0 0,23-25 2 0,12-11-2 0,59 0-1 0,25-11-2 0,-2-25 3 0,-11 1 0 0,-10 12 1 0,-25 10 0 0,-36 13 2 0,0 0-1 0,-12 0-3 0,-1 0-9 0,13 0-23 0,-11 0-52 0</inkml:trace>
  <inkml:trace contextRef="#ctx0" brushRef="#br2">4895 14145 1 0,'0'0'0'0</inkml:trace>
  <inkml:trace contextRef="#ctx0" brushRef="#br2">4668 15060 12 0,'0'0'1'0,"-12"-10"3"0,-11-2 9 0,10 12-1 0,2 0 5 0,-1 22-2 0,48 28-5 0,35 21-6 0,1 13-4 0,-26-13 5 0,-10-37 5 0,-36-21-1 0,-23-26-4 0,-36-34-2 0,-13-11-2 0,24 8 0 0,1 16-1 0,-1-3 1 0,-11-22 0 0,23 24 2 0,11-1-1 0,25 24-1 0,13-24-1 0,10 12 0 0,26 0 1 0,-2 1 1 0,0-1-2 0,1 37 4 0,-12 10 0 0,-24 36 1 0,-12 1-2 0,-24-13 1 0,12 13-1 0,-12-36-1 0,13-12 0 0,11 0-1 0,0-12-2 0,11 0 1 0,1-24 1 0,-12 0-2 0,24-12 1 0,-12 12 0 0,-12 1 1 0,-12-1 0 0,-12-13-1 0,1 3-1 0,-13 9 1 0,0 25 0 0,-11 0 0 0,-2 12 0 0,13 1 0 0,0-2 0 0,26 1 0 0,10-1-1 0,0 14 0 0,35 21 0 0,25 15 1 0,34 10-1 0,14 13 1 0,-24-24-2 0,-38-26 2 0,-21-9 2 0,-25-13-3 0,-12-24-25 0,-1-36-37 0,13 0 5 0</inkml:trace>
  <inkml:trace contextRef="#ctx0" brushRef="#br2">4942 13967 3 0,'0'11'9'0,"0"25"3"0,12 11 1 0,-12 1 4 0,0-1-1 0,0-10-3 0,0-14-6 0,0-35-1 0,-12-47-2 0,24-37 0 0,-1-23-1 0,14-12 0 0,-14 0-1 0,2-1 1 0,-13 27-1 0,12 34 1 0,-12 34 0 0,-12 24 1 0,12-10-2 0,-13 23 2 0,2 23-4 0,-14 27-1 0,14 32 3 0,-25 2-2 0,13-1 2 0,-1-1 0 0,11-32 1 0,2-27-3 0,11-23 2 0,0-12-2 0,11-36 2 0,14-36-2 0,-1 13 1 0,11 0-1 0,-12-1 2 0,-10 37-1 0,-1 11 2 0,-12 24 1 0,0 13 1 0,0-2-4 0,24 24-1 0,-12 13 1 0,11 13 2 0,13 10-1 0,-11-12 0 0,-14-13 1 0,-11-21 1 0,0-13-1 0,0-12-2 0,-11 0-2 0,-14 0-19 0,37 13-76 0,1-26 55 0</inkml:trace>
  <inkml:trace contextRef="#ctx0" brushRef="#br2">8168 13228 41 0,'0'0'14'0,"-11"-12"11"0,11-24 0 0,0 1-8 0,0-1-5 0,-11 0-3 0,-1 0-4 0,-25 1 0 0,-10 12 0 0,-12-2-2 0,-1 0-1 0,-12 25-1 0,2-11 1 0,-14-1-1 0,1 12 2 0,23 12-2 0,1 24 0 0,11 12 0 0,0 11-2 0,1 1 1 0,-14-1 2 0,14 0-3 0,12 12 1 0,23-21 0 0,12 8 0 0,0 14 0 0,36-1 2 0,-1 25 0 0,24-25-2 0,13-24 1 0,24 24-1 0,-1-21 1 0,12-4-1 0,11-21 1 0,2-25 0 0,11-25 0 0,-24-34-1 0,-12-25 1 0,-35 13 1 0,-36-24 0 0,-12-36-1 0,-35 23 1 0,-38 1-1 0,-23 12 2 0,-23 0 0 0,14 11-1 0,-16 37-2 0,3 23 1 0,-26 24-1 0,25 37-1 0,1 21 1 0,22 2 0 0,12 35 0 0,36 0-3 0,25 12 3 0,46 14-1 0,24 9-1 0,25-23 1 0,11-24 1 0,1-22-1 0,35-15 2 0,0-34-1 0,12-24 1 0,-24-34-1 0,-24-15 0 0,-24-10 1 0,-47-13 1 0,-12-23-1 0,-48-12 1 0,-11 0-1 0,-38 12 3 0,-9 0 0 0,-1 11-3 0,0 50 0 0,0 9-1 0,-14 24 0 0,3 13 2 0,10 13-4 0,25 47 2 0,-1 11 0 0,25 24 1 0,22 1-5 0,14 0 3 0,22-2 0 0,14 1 0 0,11 1 0 0,23-25 0 0,13-12 0 0,-1-22 1 0,13-14 1 0,-1-12-2 0,13-11 1 0,10 0 1 0,-10-11-1 0,-13-12-1 0,-11-14 2 0,-25-10-3 0,0-24 3 0,-34-50 0 0,-62-21 2 0,-45 0 1 0,-1 35-2 0,35 71-1 0,12 11-48 0,36 25-97 0</inkml:trace>
  <inkml:trace contextRef="#ctx0" brushRef="#br2">7503 12811 118 0,'0'0'0'0,"0"47"9"0,0-10 16 0,0-14-6 0,0-12 0 0,-36-22-4 0,-12-49-7 0,-36-34-2 0,-10-49-1 0,-27-24-2 0,-9-12 2 0,24 0-3 0,-14-10 0 0,37-3-1 0,11 62 0 0,-11 23 2 0,23 23-4 0,24 24 0 0,25 26 0 0,-14 9 0 0,14 0 1 0,-1 4-1 0,-1 8 0 0,2 13 0 0,0 0-3 0,11 34 1 0,0 63 1 0,11 34 0 0,0 1 2 0,-11-27 2 0,13-34 1 0,-13-34-1 0,0-24 3 0,0-26 2 0,-24-35-5 0,1-23-2 0,11 11 1 0,12-24-1 0,0 13-1 0,0 0-1 0,0 24 1 0,12-1-1 0,11 25 0 0,1 10-1 0,35 13 2 0,13 24-2 0,24 12 4 0,-13 11-1 0,-25-23-1 0,-9 0 1 0,-13-11 1 0,-24-13-1 0,-12 0 6 0,0-13-5 0,0 1 0 0,0 12-1 0,0-12 0 0,0-1-2 0,-25 26-176 0</inkml:trace>
  <inkml:trace contextRef="#ctx0" brushRef="#br2">7288 10966 97 0,'-25'-13'8'0,"-9"13"12"0,-14 37 9 0,12 58-11 0,24 12-6 0,-1 1-5 0,49-14-4 0,13-33-1 0,22-15 1 0,13-10-7 0,0-13-34 0,-37-23-86 0</inkml:trace>
  <inkml:trace contextRef="#ctx0" brushRef="#br2">7550 11049 113 0,'0'0'0'0,"-13"-48"16"0,13 48 12 0,13 48-10 0,-1 11-10 0,0 1-4 0,-12-12-2 0,12 11-33 0,0-23-90 0</inkml:trace>
  <inkml:trace contextRef="#ctx0" brushRef="#br2">7884 11311 79 0,'0'12'10'0,"23"47"12"0,-35-11 7 0,-35 0-19 0,-12-13-8 0,35-11-55 0,24-24-16 0</inkml:trace>
  <inkml:trace contextRef="#ctx0" brushRef="#br2">8025 11085 134 0,'-10'0'3'0,"10"23"-2"0,10 37 5 0,39-24-1 0,11-24-4 0,-13-24 7 0,-24-72 7 0,-10 1-5 0,-49 24-1 0,-23 34-3 0,-13 38-14 0,26 34-55 0,33-23-46 0</inkml:trace>
  <inkml:trace contextRef="#ctx0" brushRef="#br2">8157 10549 131 0,'36'0'5'0,"71"107"15"0,12 85-4 0,-47 57-11 0,-60-59 1 0,-84-35 4 0,13-48-5 0,23-71-4 0,24-48-137 0</inkml:trace>
  <inkml:trace contextRef="#ctx0" brushRef="#br2">15493 9584 53 0,'0'0'0'0,"24"12"36"0,0-24-22 0,-1 1 5 0,-11-12-2 0,-1-27-10 0,2-8 1 0,-1-14-2 0,-1-11 1 0,-22-1-4 0,-14 13 0 0,2-13 0 0,-24 13 0 0,11 0-1 0,-24-13 0 0,1 25 0 0,-13 11 0 0,-12-11-1 0,-10 11 1 0,9 23-2 0,-9 4 1 0,11 21-1 0,-1 21 2 0,-11 16-2 0,12 10 0 0,11 24-1 0,13 25 1 0,35 24 0 0,12-1-1 0,0 0-1 0,12 13 1 0,0-27 2 0,0 16-2 0,12-27 1 0,0 13 0 0,24-11 1 0,0-1-1 0,23-24 2 0,12-11 0 0,37-13-1 0,-13-10 0 0,12-14 0 0,11 1-1 0,-9-12 2 0,-3-48-1 0,-10 0 0 0,-1-11 1 0,-13-37 0 0,-21 2-2 0,-14-14 2 0,-11 0 0 0,-1-11-1 0,-22 12 0 0,-13-24 1 0,-24 0-1 0,0 23 0 0,-12 12 0 0,0-10 0 0,0 12 0 0,-10-27 1 0,-14 26-1 0,0 24-1 0,1 11 0 0,-1-13 1 0,-23 27-1 0,-12-3 0 0,-2 26 0 0,15 22-1 0,-2 14 1 0,-11 11 0 0,11 35-1 0,14-11 1 0,-3 11 0 0,27 13-1 0,-2 0 0 0,24 10 1 0,0-12-1 0,12 14 0 0,0 0 0 0,12 11 0 0,0 0 0 0,24-24 0 0,0 1 1 0,0-25-1 0,0-11 0 0,0-12 2 0,-1-13-2 0,-23-23 2 0,0 0 0 0,12-11-1 0,-12 11 0 0,0 0-8 0,24-12-44 0,-12-13-82 0</inkml:trace>
  <inkml:trace contextRef="#ctx0" brushRef="#br2">14445 5644 71 0,'-36'0'18'0,"36"0"8"0,36 0-10 0,58 0-1 0,85 0-7 0,36 12-4 0,-24-12 0 0,-37 0-1 0,-58 0 2 0,-72 0 5 0,-35-12-1 0,-74-13-7 0,-69 25-1 0,-73 0 0 0,-35 13 0 0,24-1 0 0,60 0-1 0,118-12 0 0,60 0 2 0,60 0-2 0,106-24 4 0,96-12-4 0,12 12 1 0,-36 12-2 0,-71 0 3 0,-96 12-1 0,-48 0 4 0,-69 12-2 0,-110 0-1 0,-81 12-2 0,-2-12 0 0,97-1 1 0,106-11 0 0,83 0-2 0,108-23 2 0,72 12-4 0,-2-2 5 0,-80 13-3 0,-75 0 2 0,-34-12-2 0,12-34 4 0,-13-27-2 0,-24-46 1 0,-34-24-1 0,-12-24 2 0,11 60-5 0,24 36 4 0,12 60-4 0,12 11 1 0,11 82-3 0,1 73 7 0,-25 36-4 0,2-25 0 0,-13-69 0 0,-13-51 1 0,13-58 4 0,-11-47-2 0,-14-71-1 0,25-75 1 0,-11 40-2 0,-1 81-1 0,12 84-1 0,12 84 1 0,-12 71 0 0,11 10 0 0,2-69 1 0,-26-71 0 0,13-38 3 0,0-58-1 0,13-71-1 0,10-13 2 0,2 84-4 0,-14 46 0 0,-11 13 1 0,0-1 0 0,-47-10 0 0,-24 0-2 0,-49-13 3 0,-46 13-1 0,-37 23 0 0,-22 0 0 0,-2 23-1 0,24 1 1 0,36-12 0 0,108 11 0 0,46-11-2 0,74-1 2 0,355-45-1 0,-154 22 2 0,-60 12-1 0,-70 12-1 0,-73-12 1 0,-47 0 1 0,-36 0 0 0,-71-37-1 0,-48 26 1 0,-11-12-2 0,-25 23 0 0,11-13 2 0,26 1-1 0,46 12 0 0,73 12 0 0,-1 1 0 0,24 69-2 0,13 25 2 0,-2 60-2 0,-22 13 2 0,11-98 0 0,0-46-1 0,0-24 4 0,-13-48 0 0,2-35-1 0,-2-60-3 0,2-24 2 0,35 48 0 0,0 83-5 0,10 60 4 0,-9 96-1 0,-14 44-1 0,2-21 1 0,-13-84 1 0,0-46 3 0,-24-60 1 0,-12-37-2 0,0-22-1 0,25-14-1 0,11 84-31 0,35 48-133 0</inkml:trace>
  <inkml:trace contextRef="#ctx0" brushRef="#br2">20768 11347 10 0,'0'-13'22'0,"0"-21"41"0,0 9-36 0,0 13-12 0,0 24-15 0,11 47 2 0,2 1-1 0,-1-12 3 0,-1-35 10 0,49-38 4 0,71-46-12 0,23-13-4 0,-9 38 0 0,-51 9 2 0,-34 1 4 0,-24 12-5 0,-13 0-2 0,-11 13-2 0,-1 11-6 0,-11 35-39 0,-11 1-74 0</inkml:trace>
  <inkml:trace contextRef="#ctx0" brushRef="#br2">20851 11573 72 0,'0'0'0'0,"0"-24"24"0,12-12 1 0,0 12-7 0,0 24-13 0,-12 12 0 0,0 24 1 0,12 12 0 0,0-23 0 0,0-25 9 0,71-61-7 0,48-22-7 0,48-1-1 0,-12 25 2 0,-73 23 0 0,-58 12 3 0,-12 1 0 0,-24 12-3 0,13 11-2 0,-2 0-3 0,1 0-22 0,-24 34-93 0,12-34 76 0</inkml:trace>
  <inkml:trace contextRef="#ctx0" brushRef="#br2">20745 11478 84 0,'0'-12'7'0,"11"-12"5"0,12 12 10 0,2 24-18 0,-14 24 2 0,14-1 0 0,-14 12 0 0,1-22 1 0,12-13 2 0,24-36 2 0,83-48-8 0,47-24-2 0,1 38 3 0,-72 22 0 0,-60 0-1 0,-11 11 0 0,-23 15-4 0,-13 10-13 0,0 23-55 0,-24-11-8 0</inkml:trace>
  <inkml:trace contextRef="#ctx0" brushRef="#br2">20851 11430 65 0,'-11'-12'23'0,"11"12"-15"0,11 12 6 0,25 24-1 0,-12 11-3 0,0-23 1 0,1-12 5 0,45-48-4 0,85-59-9 0,47 0-1 0,-48 47 2 0,-93 23 4 0,-61 25 5 0,0-10-10 0,0 10-4 0,11 23-49 0,-11 1-61 0</inkml:trace>
  <inkml:trace contextRef="#ctx0" brushRef="#br2">20935 17777 4 0,'0'0'5'0,"0"0"5"0,0 0 5 0,-12-13 5 0,12 13-4 0,0-12 1 0,-12 12-4 0,12 0 1 0,0 0 7 0,0-12-14 0,0 24-3 0,12-12-4 0,-12 12-1 0,12 1 2 0,0 10-1 0,1-23 1 0,-13 11-1 0,11 2 0 0,1-1-1 0,-1 0 1 0,-11-1-2 0,12 1 2 0,-1-1 0 0,-11 2 0 0,13-1 3 0,-13-12 3 0,12-12-1 0,12-24 2 0,0 25-1 0,10-26-2 0,15 14 1 0,-26-13-1 0,13 11 0 0,-12 3-3 0,0-2 1 0,-12 12-1 0,-12-1-1 0,0 13 0 0,0 13-1 0,0-1-1 0,-12 12 0 0,-12-2-1 0,0 3 0 0,1 11 0 0,-1-24 1 0,-1 12 0 0,2-12-1 0,0 0 2 0,23-12-2 0,-24 23-1 0,12-12 2 0,0 2 1 0,-1-13 0 0,13 12 1 0,0-12 0 0,0 0-1 0,0 0 2 0,0 0-2 0,0-12 1 0,0 12-1 0,-11 0 0 0,11 0-1 0,0 12-1 0,11-12-3 0,-11 0-1 0,13 0-6 0,-1 0-27 0,-12 0-37 0</inkml:trace>
  <inkml:trace contextRef="#ctx0" brushRef="#br2">21364 17562 12 0,'0'0'14'0,"0"0"20"0,0 0-5 0,-12 0-6 0,12 0-5 0,-13 0-5 0,-10-11-2 0,-1-2-8 0,0 1-3 0,0 0 6 0,-11-1-3 0,-25 2 0 0,-11 11-1 0,-36-12 1 0,11 1-1 0,25 11 0 0,-48 0-3 0,24-12 2 0,-25 24-3 0,13-12 2 0,12 0 0 0,0-12-1 0,-12 12-1 0,23 0 2 0,-24 0 0 0,14-12 2 0,-1-12-3 0,11 1 2 0,12 10 0 0,-11 1-1 0,12 12 1 0,-1-12-1 0,-24 24-2 0,2 0 0 0,-1 12-1 0,12-24 3 0,10 0 2 0,-9 0-3 0,22 0 0 0,0 23 1 0,1 14-3 0,11-3-1 0,12 16 13 0,13-16-9 0,10 26-6 0,26 12 0 0,10-12 1 0,13-1 1 0,24-13-3 0,10 4 1 0,27-4 1 0,21-10 2 0,14-13 2 0,9 2 2 0,2-1 2 0,-46-12 5 0,10-2 0 0,12 3-2 0,11-1-3 0,13-12-1 0,13 12-2 0,-3 1-2 0,-9-2 5 0,11-11-3 0,-12 12 2 0,11-12 0 0,-9-12 2 0,-3-12-1 0,-12-13-6 0,13 3-2 0,-59 22 8 0,-13-24 3 0,-11 0-1 0,-37-11 3 0,-10-14-1 0,-26 15-1 0,-23-2-1 0,0-13 1 0,-34 15-2 0,-2-2 1 0,-35 12 0 0,-12 13-2 0,-83 0-13 0,23-14 8 0,0 13 3 0,13 12-1 0,-1 1-1 0,12-1-1 0,0 12 0 0,12-12 3 0,11 12-4 0,2 0 1 0,-13 12 0 0,24 0 0 0,23-12 3 0,2-12-1 0,22-13 0 0,-11 25-1 0,0 0 1 0,-12 13-2 0,23-1 2 0,1 0-1 0,11-1 0 0,12 25-2 0,0 1 7 0,25-14 2 0,10 36-9 0,26 1-5 0,10 11 3 0,13-11-2 0,-24-13 1 0,36 14-3 0,1-3 4 0,33-22-1 0,0 0 1 0,-10 0 14 0,1-13-15 0,22 14 6 0,24-14-1 0,-12 1 4 0,12-12 1 0,1 0-1 0,-2-12 0 0,0 0-1 0,-9 0-2 0,-3 0-1 0,3 0 2 0,21 11-1 0,1-11-1 0,0 0 4 0,-12 0-6 0,0 0 5 0,-25 0-2 0,-10 0-1 0,0 0 1 0,-1-11 1 0,1-1 2 0,-13 0-1 0,0-12 0 0,-11 1 1 0,11-14-8 0,1 2 3 0,-26-1 4 0,-21 12 2 0,-14 1 0 0,-11-2-2 0,0-10 4 0,-11-13-3 0,11 24 2 0,-12 1-3 0,-11 11 0 0,23 12 0 0,-12 0-1 0,12-12-1 0,0 12 1 0,0 0-2 0,12-13 1 0,-2-10-51 0,-10 12-88 0</inkml:trace>
  <inkml:trace contextRef="#ctx0" brushRef="#br2">22280 17645 21 0,'12'0'4'0,"12"-23"21"0,0-2 7 0,-12 13-16 0,-12 36 0 0,-36 48-4 0,-47 47-2 0,0-37-4 0,11-9-2 0,23-25-5 0,27-25 0 0,10-35-25 0,12 1-44 0,0 11 33 0</inkml:trace>
  <inkml:trace contextRef="#ctx0" brushRef="#br2">22029 17752 18 0,'0'0'0'0,"0"-25"39"0,0-9 4 0,0 34-33 0,13 34-3 0,35 39-6 0,12-25 0 0,-13 11-4 0,-11-23 6 0,-12-1 3 0,-1-23 0 0,-11-12 1 0,0 0-2 0,0 0-2 0,0-12 0 0,0 12-1 0,-12-12-3 0,0 12 3 0,0 0-3 0,0 0 3 0,12 0-3 0,-12 0 2 0,0 0 1 0,0-11-2 0,0 11 0 0,0-12-1 0,0 12-14 0,0 0-27 0,-12 0-10 0,12 12 11 0</inkml:trace>
  <inkml:trace contextRef="#ctx0" brushRef="#br2">11015 5405 0 0,'0'0'0'0,"13635"4823"73"0,-13635-4823-40 0,0 11-22 0,12 49 3 0,0 24-5 0,-12 0 0 0,12-13-2 0,-12-12-1 0,-12-13-3 0,12-33 1 0,0-1 1 0,12-37 2 0,-12-9-6 0,-12-14 2 0,12-25-1 0,0 15 0 0,12-14-1 0,0 1 1 0,-12 23 2 0,12-11 0 0,0-35 4 0,0 57-7 0,-2 13 1 0,3-12 0 0,10 12-1 0,-10 13 1 0,23 11-1 0,0 0 1 0,-1 23-2 0,-12 2 0 0,2 9 1 0,-25 3-2 0,11-3 2 0,-11 3-1 0,-11-13 0 0,-1 12 2 0,-24-24-1 0,12 11 0 0,0 0 0 0,1-10-2 0,-1-1 2 0,-1 0 0 0,2-12-1 0,0 13 1 0,11-2 0 0,0-11-1 0,12 0 0 0,-12 0-1 0,0 0-53 0,12 0-97 0</inkml:trace>
  <inkml:trace contextRef="#ctx0" brushRef="#br2">24317 11263 24 0,'0'-13'22'0,"24"-33"10"0,-2 21-8 0,-22 14-1 0,0 11-9 0,13 61 0 0,-1 57-7 0,-1-10 0 0,2-26-2 0,-1-22-1 0,-12-36 0 0,0-24 3 0,-12-61-3 0,-1-21-4 0,13-2 2 0,0-23-1 0,13-1 0 0,10 26-1 0,13 34 1 0,12 48-3 0,0 36 2 0,-24 11 0 0,-24-23 3 0,-47 12 1 0,-26-12-3 0,14 0-6 0,23 11-43 0,13 37-90 0</inkml:trace>
  <inkml:trace contextRef="#ctx0" brushRef="#br2">24031 11823 79 0,'0'0'8'0,"-24"13"6"0,60-13 15 0,59 0 1 0,84-37-19 0,-1 13-3 0,-23 1-1 0,-71 23 0 0,-49-12-5 0,-11 0-2 0,-24 12-52 0,0 24-80 0</inkml:trace>
  <inkml:trace contextRef="#ctx0" brushRef="#br2">24210 12073 103 0,'0'0'6'0,"-11"36"24"0,34 47-11 0,-23 0-7 0,0 1-10 0,-12-13-3 0,1-35-48 0,11-25-55 0</inkml:trace>
  <inkml:trace contextRef="#ctx0" brushRef="#br2">24269 12347 104 0,'0'0'11'0,"23"-12"7"0,48-12-11 0,-10 12-7 0,10 1-38 0,1-2-46 0,-61 13 68 0</inkml:trace>
  <inkml:trace contextRef="#ctx0" brushRef="#br2">24662 12217 34 0,'0'-13'51'0,"0"13"-3"0,0 24-23 0,36 47-13 0,-12 36-4 0,-2-23-3 0,14-1-2 0,-23-24-2 0,-1-35 2 0,-12-11 2 0,0-61-2 0,-12-25-2 0,-12 2 1 0,-1-23-4 0,15-1 3 0,10-1 1 0,10 37-2 0,39 22 1 0,-1 14-1 0,11 35-1 0,-23 36 2 0,-36-1 4 0,-24 1 0 0,-36-1-4 0,-12-11-6 0,14-25-55 0,46 2-55 0</inkml:trace>
  <inkml:trace contextRef="#ctx0" brushRef="#br2">23090 11978 27 0,'-11'-12'9'0,"-2"-24"-5"0,37-35 8 0,-1-13 0 0,2-35-4 0,-1 12 0 0,-24-12-3 0,-13 23-1 0,2 49 5 0,-1 23-1 0,12 36-3 0,-13 47-2 0,26 73 0 0,-1 12-1 0,-1-26-2 0,2-23 1 0,10-59-1 0,1-25 2 0,0-22 1 0,0-49-2 0,0 1-1 0,-11 23 1 0,-2 13-1 0,-11 23 2 0,0 11-3 0,12 25 0 0,-1-1 2 0,12-12-2 0,2-10 2 0,-14-1-1 0,26-24 0 0,-3-1 0 0,-21-21 1 0,-1 10-1 0,-12-12-1 0,0 12 2 0,0 12-1 0,0 0-1 0,0 12 3 0,-12-13-3 0,12 13 1 0,-13 13 0 0,2-13 0 0,-12 12 0 0,11 13 0 0,0-2-1 0,12-12 1 0,0 2 0 0,24-1-1 0,10 0 1 0,27-12-1 0,-14-24 1 0,-11 0 0 0,-24 1 0 0,0 34 1 0,-12 49-1 0,13 11 1 0,-26 0 0 0,-11-24 1 0,-12-10-10 0,25-37-53 0,11 0 15 0</inkml:trace>
  <inkml:trace contextRef="#ctx0" brushRef="#br2">23745 11347 37 0,'0'0'0'0,"24"-107"4"0,24 46 3 0,-36 50 10 0,-12 72 1 0,-12 92-2 0,-24 38-5 0,12-36-7 0,48-60-2 0,24-24-14 0,23-47-58 0,-47-24 42 0</inkml:trace>
  <inkml:trace contextRef="#ctx0" brushRef="#br2">24948 11156 60 0,'0'-36'17'0,"24"48"-2"0,23 96 4 0,13 70-10 0,-12 14-2 0,-48-27 3 0,-36-70-2 0,0-35-2 0,12-49-2 0,-12-45-18 0,13-26-89 0,10 49 70 0</inkml:trace>
  <inkml:trace contextRef="#ctx0" brushRef="#br2">23079 13239 64 0,'11'0'8'0,"61"-23"-7"0,35 12-14 0,-71 11-16 0,-24 23-1 0</inkml:trace>
  <inkml:trace contextRef="#ctx0" brushRef="#br2">23019 13371 42 0,'0'0'0'0,"-85"23"37"0,75 1-24 0,56-24-3 0,63-35-19 0,9-1-82 0</inkml:trace>
  <inkml:trace contextRef="#ctx0" brushRef="#br2">23494 13383 77 0,'0'0'8'0,"0"-12"-4"0,72 1 2 0,-12-2 9 0,-13 1-6 0,12-13-7 0,-10 2 0 0,-37 0-2 0,12-25 2 0,-12 24-1 0,-24 12 0 0,-12 0 0 0,-12 12 3 0,0 0-1 0,-12 12-1 0,14 13 0 0,-3 34-2 0,37 12 2 0,12-12-1 0,36-11 1 0,22-25-1 0,15-23-1 0,-2-34-24 0,-23-37-79 0</inkml:trace>
  <inkml:trace contextRef="#ctx0" brushRef="#br2">23984 12871 23 0,'0'-24'29'0,"23"1"-3"0,-23 10 3 0,-36 60-3 0,12 24-24 0,24-10-1 0,24-26 0 0,12-10 2 0,36-38-2 0,-13-22 1 0,-23-13-1 0,-24-11 1 0,1 11-3 0,-13 12 2 0,-25-11-1 0,-11 11 1 0,0 0 0 0,1 13-1 0,11 10 0 0,-12 13 0 0,0 24-1 0,25 12-1 0,35 1 2 0,46 9 0 0,2-10 0 0,-12-13 0 0,-24-10 0 0,-25-13 1 0,-11-13-3 0,0 13-48 0,-11 0-36 0</inkml:trace>
  <inkml:trace contextRef="#ctx0" brushRef="#br2">25449 9726 54 0,'-37'-46'5'0,"14"21"-3"0,10 14-1 0,2-12-1 0,-37 10 1 0,-59 1-1 0,-48-11 1 0,-11 46-2 0,-25 36-1 0,12 2 2 0,1 10 0 0,-13 0 0 0,12 48 0 0,-23 11 2 0,-1 25-2 0,-12-11 1 0,26 11-1 0,10 11 2 0,12 13 1 0,-11 12-2 0,-1-1 0 0,48 1 0 0,24-1-1 0,23-11 0 0,25 36 0 0,35-2 0 0,12-11 0 0,35-23 1 0,26 23-2 0,47-35 3 0,10-12 0 0,24-25-2 0,38 2 0 0,-1-13 0 0,-1-12-1 0,13-34 1 0,23-27 1 0,25-34 1 0,-1-24-1 0,0-11 1 0,-11 11-1 0,-13-24 0 0,-12-12 1 0,-11-23 2 0,-13 10-1 0,-34 15-1 0,-49 21 1 0,-59 14 8 0,-12 11 0 0,-12-12-6 0,0 12-4 0,12 0-1 0,0-11-23 0,-12-14-69 0</inkml:trace>
  <inkml:trace contextRef="#ctx0" brushRef="#br2">25067 9632 15 0,'60'73'6'0,"35"128"-3"0,-36-46-27 0</inkml:trace>
  <inkml:trace contextRef="#ctx0" brushRef="#br2">6895 4978 10 0,'-11'-13'11'0,"-2"13"-10"0,26 0-3 0,-13-12 5 0,-24 12 15 0,11-12 5 0,-10-1-9 0,10 2-5 0,2 11-3 0,-14-23 1 0,14 11 2 0,-24 0-3 0,-13-1-4 0,-1 2 0 0,3-1-1 0,-14 1 0 0,0-2 0 0,-12 13 0 0,14 0 0 0,-73 13 0 0,71-2 0 0,12-11 0 0,-11 12-1 0,-13-1 1 0,1-11 0 0,-1 13 1 0,13-1-1 0,11-24 2 0,25 12-2 0,0 0-3 0,-2 0 4 0,-11 0-1 0,12 12 0 0,12 0-1 0,12-1 0 0,-12 12 1 0,12 2 0 0,-23 0 3 0,-1 9-3 0,12 3 0 0,-1 10-1 0,2-10 0 0,11 9 1 0,-25 13 0 0,3 1 0 0,10 1 0 0,0-15 1 0,0 13-2 0,12 2 1 0,-13-1-1 0,13 11 1 0,-11 13 0 0,11-2 0 0,-12-9 0 0,12 9 0 0,-13 1 0 0,2 12 0 0,11 13 0 0,-12-13-1 0,12 12 1 0,0-12-1 0,0 13 2 0,0-25-1 0,0 12-1 0,-13 0 1 0,13 13-1 0,0-1 0 0,-10-12 1 0,10-11-1 0,-12-13 1 0,12 13 1 0,0-2-2 0,0 2 1 0,0-1-1 0,0-35 0 0,0 11 0 0,12 13 1 0,-12-1-1 0,10-11 0 0,3-12 0 0,-1 11 0 0,-1-13 1 0,-11 15-1 0,13 10 1 0,-13-23-1 0,0-12 0 0,0-1 1 0,0-23-1 0,12 1 1 0,-12 10-1 0,11 1 0 0,2-12 0 0,-1 0 2 0,0 1-3 0,22 8 0 0,15-8 2 0,-1-1 0 0,23 0-1 0,1 1 0 0,-1 10 0 0,-12-12 0 0,13 2 1 0,-1-13-2 0,1-13 2 0,-1 13-2 0,1 0 1 0,-2 0 0 0,3 0 0 0,10 0-1 0,12-11 0 0,-11 11 0 0,-13 11 2 0,1-11-2 0,10-11 2 0,2-1-1 0,-48 12 0 0,0 0 0 0,-24 0 0 0,-1-11 1 0,1-14-1 0,0 13 1 0,0-11-1 0,0 12 1 0,-12-26-2 0,12 1 3 0,12 0-2 0,-12-10 1 0,-12-27-2 0,13 2 1 0,-13-11 0 0,0-2 1 0,-13 13-1 0,13-2 1 0,-24-9-1 0,12 11 0 0,12-2 1 0,0 2-1 0,-12-1-1 0,0-22 2 0,0 10 0 0,12 0-1 0,-12 13 1 0,0-12-1 0,-11-26 0 0,10 4 1 0,2 9 0 0,-1 0-1 0,-12-9 0 0,1-27 1 0,23 13 0 0,0 23-1 0,0 12 1 0,11-34-1 0,1-24 1 0,-1 34-1 0,2 24 0 0,-13 13 1 0,0-13-1 0,0 0 0 0,-13 13 0 0,13 0 1 0,0 0-1 0,13 24 0 0,-13-24 1 0,0 21-1 0,12 4 0 0,-1-2 0 0,14-11 1 0,-25 11-2 0,0 23 0 0,0-9 1 0,0 22 0 0,-12 0 0 0,12 12 0 0,0-13-1 0,0 13 1 0,-13 13-3 0,13 34-141 0</inkml:trace>
  <inkml:trace contextRef="#ctx0" brushRef="#br2">5776 5667 42 0,'-12'-11'20'0,"-25"-13"0"0,26 24-13 0,22-13 12 0,50 2-5 0,46-12-5 0,72 10-3 0,11-11-2 0,-11 11-1 0,-49 13 1 0,-71 13-2 0,-59-13 7 0,-46 0-5 0,-62-13-3 0,-46 13 0 0,-13 13-1 0,23 11 1 0,73-11-1 0,48-13 0 0,46 11 1 0,61-11 0 0,35 0-1 0,-24 0 0 0,-48 0-1 0,-34 23-33 0,-13 25-72 0</inkml:trace>
  <inkml:trace contextRef="#ctx0" brushRef="#br2">7765 5535 27 0,'0'0'0'0,"-72"-34"38"0,23 34-34 0,15 0 29 0,22 0-14 0,24 0-14 0,58 0 1 0,39 0-1 0,9 0-3 0,0 0 1 0,-21 0-2 0,-73 13 0 0,-36-13 2 0,-84 11 0 0,-94-1-3 0,-24 3 1 0,24-1 1 0,45-12 1 0,63 12-3 0,70-12 3 0,70-12-3 0,74-13 0 0,59 15 0 0,12-1 1 0,-85 11-2 0,-94 11 2 0,-24-1-1 0,-47-10 1 0,35 13-28 0,47-1-83 0</inkml:trace>
  <inkml:trace contextRef="#ctx0" brushRef="#br2">9015 5596 52 0,'-24'-11'15'0,"-35"11"1"0,23 0-9 0,0-13 10 0,24 13-5 0,60-12 4 0,35 0-13 0,36-1-2 0,12 13 0 0,-47 13 0 0,-37-1 0 0,-23-12 1 0,-36 0 7 0,-24 0-8 0,-48 0 0 0,-34 0-1 0,-13 0 1 0,12 0 1 0,59 0-1 0,48 0 0 0,24 0-1 0,60 0 1 0,23 0-4 0,-13 0 3 0,-57 0-5 0,-14 12-41 0,14 12-38 0</inkml:trace>
  <inkml:trace contextRef="#ctx0" brushRef="#br2">10372 5572 54 0,'0'-24'4'0,"-13"24"-2"0,3 0 19 0,-1-13 0 0,11 3-6 0,34-1-10 0,50 11-1 0,23 0-1 0,-24 0-3 0,-59 0 4 0,-24 0 5 0,-24-13-7 0,12 13-16 0,-12 24-96 0</inkml:trace>
  <inkml:trace contextRef="#ctx0" brushRef="#br2">6800 5632 2 0,'0'0'12'0,"0"-24"8"0,0 24-7 0,0-12-10 0,-12 12-1 0,-1 0 3 0,-10-11 0 0,-12-2-1 0,-1 13 2 0,-24 0-1 0,-11 0-3 0,-1-12 1 0,1 12 2 0,0 0-1 0,11 0-2 0,-1 0 1 0,-9 12-1 0,-13 12-1 0,0-1-1 0,10 2 1 0,26-25 0 0,-12 0 0 0,-1 12 0 0,-10 11-2 0,-15 1 3 0,25-12-1 0,24-12 2 0,25-25 2 0,-1 25-2 0,12 0-3 0,0 0-1 0,-13 13 2 0,13-13-1 0,0 24 1 0,0 12 1 0,0 23-1 0,-22 14 0 0,22-15-1 0,-12-11 3 0,12 13 1 0,0 24-2 0,0 11-1 0,0-24 0 0,0 0 1 0,0 0 2 0,12 13-2 0,-1 0 1 0,-11 24 0 0,0-14-2 0,-11-10 0 0,-1 23 1 0,12-11-2 0,-12-2 2 0,12 1-2 0,-12 1 1 0,-1 0 0 0,2 9 0 0,-1-9-1 0,-1 0 1 0,2 11-1 0,11-25 1 0,0 2-1 0,0-24 1 0,11 1 0 0,-11-15 1 0,13 2-1 0,-13 0-1 0,0-1 2 0,0-23-2 0,0 0 2 0,0-1-3 0,12 1 2 0,-12 0-1 0,0-1 0 0,11 2 1 0,-11-13-2 0,13-12 3 0,-1 13-4 0,0 8 3 0,11-8 0 0,13-1-1 0,0-12 0 0,11 0 2 0,1 0-2 0,13 0-1 0,9 0 2 0,2 0-1 0,-1 0 0 0,12-12 0 0,0 12 1 0,1-13-2 0,-2 13 2 0,3 13-2 0,-2-13 1 0,0 0-1 0,1 12 0 0,-13-12 1 0,-11 0 0 0,-12-12 1 0,-2 12-1 0,3 0 1 0,-13 0-1 0,-25-13 1 0,2 3-1 0,10-1 1 0,-12-14 0 0,2-11 0 0,-1 13 0 0,-1-25 0 0,2 0-1 0,-1 0 1 0,-12 0-1 0,0 1-1 0,11 0 2 0,-11-25 0 0,0 1-1 0,0-2 2 0,0 15-2 0,0-14 0 0,-11-11 1 0,-1-1 0 0,-12-11-2 0,12 12 2 0,12-12-1 0,-13 11 1 0,13 13 0 0,-11-24-1 0,11 23 1 0,-12-24 0 0,-12 14-1 0,0-14 0 0,13 14 1 0,11-2-1 0,11 0 0 0,-11-11 1 0,0 11 0 0,-11 13-1 0,11 0 0 0,0-13 2 0,0 0-2 0,11 2 0 0,2 34 0 0,-13-11 0 0,0 11 0 0,-24-23 2 0,12 23-3 0,12 12 2 0,0 24-2 0,0 1 2 0,0 11-1 0,0-12 1 0,0 24-5 0,12-12-1 0,-24 34-31 0,-37 3-83 0</inkml:trace>
  <inkml:trace contextRef="#ctx0" brushRef="#br2">5288 6048 38 0,'0'0'5'0,"0"-11"17"0,0 22-18 0,0 1 5 0,12 12 3 0,-2-24 1 0,15 12-1 0,-1-37-6 0,24 14-4 0,11-24 0 0,-11-1-4 0,-12 24-21 0,-25 12-51 0</inkml:trace>
  <inkml:trace contextRef="#ctx0" brushRef="#br2">5085 6810 3 0,'0'0'7'0,"0"0"2"0,12 0-6 0,-12 0 3 0,0 0 0 0,0 12 7 0,0-24 5 0,0 12-15 0,13 0-2 0,-13 0 0 0,0 12 0 0,11-12-1 0,1-12-29 0,-12 12 4 0</inkml:trace>
  <inkml:trace contextRef="#ctx0" brushRef="#br2">5085 6226 3 0,'0'13'6'0,"36"-1"-5"0,23-37 2 0,13-22 3 0,-1-11 5 0,-12 8-2 0,-22 50-7 0,-37 0-1 0,0 13-10 0,0-1-14 0</inkml:trace>
  <inkml:trace contextRef="#ctx0" brushRef="#br2">5121 6906 0 0,'0'11'0'0,"-24"13"2"0,37-24 12 0,21-12-5 0,26-11-5 0,24 0-2 0,-1-14-3 0,-35 13-21 0</inkml:trace>
  <inkml:trace contextRef="#ctx0" brushRef="#br2">5180 7763 0 0,'0'0'0'0,"12"0"6"0,36-24 5 0,35-24-5 0,1 13-5 0,-13 11-2 0,-47 24-19 0</inkml:trace>
  <inkml:trace contextRef="#ctx0" brushRef="#br2">5061 8537 4 0,'0'0'4'0,"-12"12"9"0,48-49-9 0,71-22 1 0,11 13-1 0,-33 21-2 0,-61 25-2 0,-36 0 0 0,-24 12-10 0,24-12-9 0</inkml:trace>
  <inkml:trace contextRef="#ctx0" brushRef="#br2">6788 4870 1 0,'-24'-13'20'0,"-35"-10"14"0,-1 12-16 0,-23-14-12 0,-24 13 2 0,-61-11 3 0,-10 23-5 0,-25 47-4 0,1 25-3 0,36 11 2 0,23 24 1 0,71 25-3 0,49 10 0 0,33-11 2 0,62-12 4 0,35-36 3 0,61-47-4 0,22-24 0 0,37-36-2 0,-1-12 0 0,13-46-1 0,-39-2 1 0,-44 0 0 0,-84 13 0 0,-72-12 1 0,-60 11-1 0,-83-23 1 0,-35 11-1 0,-50 25-3 0,15 23 1 0,-1 47-6 0,35 26-1 0,0 10 2 0,59 37 1 0,38 24 2 0,57 10 0 0,50 13 1 0,82-12 5 0,60-35 2 0,58-37-1 0,38-47-3 0,-2-36 0 0,2-35-1 0,-49 0 2 0,-95-1-1 0,-83 1 2 0,-95-60-2 0,-72 0-1 0,-60 0 0 0,-24 24-5 0,13 71-5 0,0 47 2 0,35 49 2 0,24 24 3 0,72 23-16 0,47-61-63 0</inkml:trace>
  <inkml:trace contextRef="#ctx0" brushRef="#br3">14421 5001 14 0,'-24'-12'42'0,"0"12"-12"0,-12-24-9 0,0 12-2 0,13-13 0 0,12 25-11 0,-2-11 0 0,13 11-4 0,0 0-3 0,13 0 1 0,46 0 3 0,72-12-1 0,12 12-2 0,47 12 1 0,13-1-1 0,-37-11-2 0,-23 0 2 0,-47 13-1 0,-25-13 0 0,-11 0 0 0,-38-13 0 0,-9 13 0 0,-1 0 0 0,-12 0 0 0,0 0-1 0,11 0 1 0,-11 0 0 0,0-11-1 0,0 11 0 0,13 11-1 0,-13 26 2 0,12 10 1 0,-1 37-3 0,-11 24 0 0,13-3 1 0,-13 3-1 0,12-24 2 0,-12-13-3 0,0-24 3 0,-12-22-2 0,12-13 3 0,0-24 7 0,-13 12-9 0,2-25 1 0,-50 25-4 0,-21-11 5 0,-49 22-3 0,-24 2 2 0,-11-1-2 0,10-12 2 0,13 0-2 0,49 0 2 0,22 0-1 0,25 0 1 0,-13 12-2 0,12-24 1 0,1 12 0 0,-13-25 0 0,13 14 1 0,-2-1-1 0,26 12 0 0,10 0 0 0,2 0 1 0,11-11-1 0,0-26 1 0,0 3 0 0,0-16 0 0,11-21-1 0,2-13 1 0,-1 2 0 0,-1 9-2 0,2 15 3 0,-1 11-1 0,12-1 1 0,-13 36-1 0,-11 12-2 0,0 47-61 0,-11-11-61 0</inkml:trace>
  <inkml:trace contextRef="#ctx0" brushRef="#br3">14921 2797 17 0,'0'0'9'0,"-24"-23"23"0,24 12-8 0,0 11-10 0,0 0 5 0,0-13-6 0,12 13-6 0,48-12-4 0,23 12-1 0,0-12 0 0,-12 12 0 0,-35-11 2 0,-11 11-2 0,-25 0-2 0,11 0-3 0,1 0-26 0,-12 11-79 0</inkml:trace>
  <inkml:trace contextRef="#ctx0" brushRef="#br3">15124 2560 41 0,'0'0'5'0,"-12"11"13"0,24 37 19 0,-12 25-15 0,0-2-11 0,0-24-8 0,0-10 0 0,0-26-8 0,-12 12-50 0,12-11-6 0</inkml:trace>
  <inkml:trace contextRef="#ctx0" brushRef="#br3">16446 2786 20 0,'0'0'6'0,"-24"-12"30"0,12 1-13 0,24 11-9 0,22-13-1 0,51 13-5 0,9-12-6 0,-10 12 0 0,-24 0-3 0,-23 0-4 0,-26 0-51 0,-11 0 8 0</inkml:trace>
  <inkml:trace contextRef="#ctx0" brushRef="#br3">16671 2571 60 0,'-11'0'5'0,"-14"25"11"0,14 21 13 0,11 27-13 0,0-25-10 0,11 11-3 0,14-13-15 0,-1-21-48 0,-12-13 5 0</inkml:trace>
  <inkml:trace contextRef="#ctx0" brushRef="#br3">17814 2667 24 0,'0'0'15'0,"-23"0"11"0,35-12-10 0,24 12 0 0,23-13-7 0,13 13-6 0,11 0-2 0,-23 0-1 0,-25 0-14 0,-23 0-64 0</inkml:trace>
  <inkml:trace contextRef="#ctx0" brushRef="#br3">17993 2500 45 0,'-23'0'27'0,"10"12"-21"0,26 47 13 0,-13 12-6 0,-13-21-10 0,26-4-4 0,10 13-57 0,-23-46 24 0</inkml:trace>
  <inkml:trace contextRef="#ctx0" brushRef="#br3">18994 2631 58 0,'0'0'6'0,"11"-12"11"0,85 1-15 0,-13 11 2 0,-11 0 0 0,-14 0 0 0,-9 0-7 0,-26 0-39 0,-10-12-3 0</inkml:trace>
  <inkml:trace contextRef="#ctx0" brushRef="#br3">19256 2441 13 0,'0'0'36'0,"0"25"-3"0,24 33-14 0,-12-11-12 0,-1 13-13 0,-11-12-81 0</inkml:trace>
  <inkml:trace contextRef="#ctx0" brushRef="#br3">13432 2715 57 0,'-23'0'10'0,"10"-12"10"0,38 1-10 0,46-2-3 0,14 13-1 0,-28 0-5 0,-32 13-3 0,-25-2-34 0,-12-11-15 0</inkml:trace>
  <inkml:trace contextRef="#ctx0" brushRef="#br3">11647 2847 40 0,'-36'-25'32'0,"13"13"-18"0,46-1-6 0,72 13 1 0,0-11-5 0,0-1-2 0,-71 12-6 0,-24 0-64 0,-11 12 42 0</inkml:trace>
  <inkml:trace contextRef="#ctx0" brushRef="#br3">10241 2905 38 0,'0'-12'22'0,"12"12"-17"0,73 0-4 0,-3 0-29 0,-58 0-5 0</inkml:trace>
  <inkml:trace contextRef="#ctx0" brushRef="#br3">9301 2893 83 0,'0'0'0'0,"131"-12"-63"0</inkml:trace>
  <inkml:trace contextRef="#ctx0" brushRef="#br3">16707 4346 6 0,'-36'-12'29'0,"0"-24"-14"0,-11 0 1 0,-13 1 4 0,-22 24-12 0,-2 11-6 0,-11 23-1 0,0 12 0 0,11 12-1 0,25 24-1 0,34 13 1 0,50-13 0 0,21 2 0 0,39 9 1 0,11-32 1 0,34-39-2 0,-11-1 0 0,0-20 2 0,-12-38-2 0,-22-12 2 0,-39-23-1 0,-35-24 1 0,-47-12 4 0,-34 12 4 0,-1 47-7 0,-13 24-2 0,13 13-9 0,-14 23-54 0,75 0 29 0</inkml:trace>
  <inkml:trace contextRef="#ctx0" brushRef="#br3">16219 2847 0 0,'12'11'0'0,"24"12"2"0,-24-11 0 0,119 47 11 0,-24-34-4 0,24-2-2 0,12-11-4 0,-36-12 0 0,-25-35 2 0,-21-13-2 0,-14-23-11 0,-11-37-6 0,-24 13-5 0,-12 48 13 0</inkml:trace>
  <inkml:trace contextRef="#ctx0" brushRef="#br3">13338 4715 3 0,'0'0'19'0,"0"0"8"0,-13-13-8 0,13 13-4 0,13 0-11 0,11 0 0 0,35 0 2 0,12 13-3 0,25-13-1 0,-25 0 1 0,-47 0 1 0,-24 0 6 0,-24-13-6 0,-37 13-4 0,-33 13 0 0,-1-13 1 0,0 12-1 0,11-12 1 0,61 12-2 0,23-12 0 0,46 0 2 0,63 0 1 0,-3 0 0 0,14 0 0 0,-38-12 0 0,-45 12 1 0,-37 0 3 0,-24-12-5 0,-71 24 0 0,-36-12-1 0,36 0 1 0,47 0-1 0,48 0 0 0,35 12 0 0,25-12 0 0,-12 0 0 0,-25 0 1 0,-46 13-71 0,11-13 26 0</inkml:trace>
  <inkml:trace contextRef="#ctx0" brushRef="#br3">11885 4786 19 0,'-48'-13'9'0,"12"3"-4"0,13-1 17 0,-1 11-8 0,24-13 7 0,12 13-16 0,59 0 0 0,36 0 0 0,0 0 0 0,1 0 0 0,-37-12 1 0,-47 0 1 0,-36-1-1 0,-59 13-5 0,-61 0 1 0,2 13-2 0,-1-1 0 0,71 0 0 0,48-12 1 0,36 0-1 0,59 0 1 0,48 0 0 0,-24 13-1 0,-23-13 1 0,-48 0 0 0,-25 0 3 0,-22 0-1 0,-49 0-1 0,24 0-3 0,12 11-59 0,24-1 9 0</inkml:trace>
  <inkml:trace contextRef="#ctx0" brushRef="#br3">10241 4727 50 0,'-59'-36'26'0,"47"24"-13"0,24 12 2 0,24-11-9 0,59 22 3 0,48 12-4 0,11-10-4 0,-34-1 2 0,-37-12 4 0,-59 0 0 0,-24-12 2 0,-48 12-7 0,-71 0-1 0,-36 12 2 0,-11-12-2 0,-1 0 0 0,84 0-1 0,70 0 1 0,37 0-1 0,84 12 1 0,58-12 0 0,1 0 1 0,-35 0-3 0,-62-12 3 0,-70 12 1 0,-36 12 0 0,-35-12-1 0,12 0 0 0,35 0-16 0,24 24-105 0</inkml:trace>
  <inkml:trace contextRef="#ctx0" brushRef="#br3">7562 4763 27 0,'-12'-24'45'0,"-1"-13"-10"0,13 14-12 0,0-1-15 0,25 24-7 0,23 13 0 0,47-13 1 0,23 11-1 0,-22-11 1 0,-60 0 1 0,-60 0 4 0,-84 12-4 0,-35-1-1 0,0-11-1 0,50 13 0 0,44-13 0 0,61 0-1 0,48 12 1 0,35-12 0 0,12-12 0 0,0 12-1 0,-71 0 0 0,-36 0 3 0,-47 0-1 0,-49 12-2 0,13 0 1 0,34 1-1 0,49-13 1 0,25 0-2 0,-13 46-79 0,-12-34 25 0</inkml:trace>
  <inkml:trace contextRef="#ctx0" brushRef="#br3">14445 1607 0 0,'0'0'0'0,"-12"-12"9"0,-12-11 2 0,24 11 6 0,0 12-12 0,0 12 8 0,-12 11-3 0,0 49-7 0,0-1 4 0,1 37 1 0,-1-1-3 0,12-12-2 0,12 13 0 0,-12 22 0 0,0 25-1 0,-12 0 1 0,-1-13 0 0,-10 1-2 0,-1-12 1 0,12 12 0 0,1 24 0 0,11-12 0 0,0-12-1 0,0-1-2 0,0-11 2 0,11 0-1 0,-11-12 2 0,12-23-1 0,-1-14-1 0,2 2 0 0,10-13 0 0,-10-23 0 0,-1-12 1 0,-12-24 0 0,0 13 0 0,0-25 0 0,11 0 0 0,-11 0 0 0,12 0-3 0,-12-13-117 0</inkml:trace>
  <inkml:trace contextRef="#ctx0" brushRef="#br4">14183 4928 0 0,'0'0'3'0,"0"-23"10"0,0 0 6 0,0 11-5 0,-12-1-9 0,-59 13 0 0,-14-11-1 0,-8 11 0 0,-27 0-3 0,13 0 1 0,-36 0 0 0,-13 0 1 0,-10 36 1 0,23-1-2 0,48-11 0 0,47 24 1 0,1 12-2 0,-1 45 0 0,13-8 0 0,35-14-1 0,22 0 0 0,27 1 0 0,46-25-1 0,35-23 2 0,49-24 0 0,0-12 0 0,0-12-2 0,-24 1 1 0,-1-26 1 0,2-10 0 0,-14-13-1 0,-46 1 0 0,-73-14 1 0,-34-9 0 0,-50-12-1 0,-33-3 1 0,-13 14-1 0,-24 24-1 0,-12 22 2 0,0 14 2 0,12 23-2 0,-12 12 0 0,36 12 0 0,-12 34 0 0,12 3 0 0,23 10 1 0,36 13 1 0,25-13-1 0,23 12-1 0,35 1 1 0,132 48 1 0,-60-98-1 0,12 3-1 0,36-26 0 0,0-22 0 0,-1-26 0 0,-34-10 1 0,-25-13 1 0,-35-22-2 0,-13-2 1 0,-24 0-1 0,-46 13 0 0,-36-13 0 0,-36 1-1 0,-25 24-1 0,-11 35 2 0,-22 11 1 0,-15 13-1 0,1 13-1 0,24 34 0 0,0 1 2 0,48 23 0 0,36 26-1 0,47 8-1 0,47 3-1 0,25-1 1 0,47-35-1 0,24-1 2 0,48-35 0 0,23-36-1 0,1-24-2 0,-13-12 2 0,-47-22 2 0,-48-3 0 0,-59 1 0 0,-36-11 1 0,-13-13-3 0,-45-10 1 0,-27-1-1 0,-21 24 0 0,-26 10 0 0,-22 26 1 0,-24 10-1 0,-1 25 2 0,23 48-3 0,38 25 1 0,59 21 3 0,34 38-2 0,25-2-13 0,72 0-57 0,-35-93-1 0</inkml:trace>
  <inkml:trace contextRef="#ctx0" brushRef="#br4">13457 2952 9 0,'-12'0'15'0,"-1"0"6"0,13 0-5 0,0-11-3 0,0 11-2 0,0 0-4 0,13 0 3 0,-1 0-2 0,23 0-3 0,25-12-1 0,-14 12-3 0,-10 0 2 0,0-11-1 0,-11 11 0 0,-13 0-2 0,0 0 1 0,-12 0-18 0,11 0-35 0,0-13-3 0</inkml:trace>
  <inkml:trace contextRef="#ctx0" brushRef="#br4">13516 2810 10 0,'0'0'9'0,"-12"0"9"0,24-13-6 0,0 13 4 0,0 25 5 0,-12 34-11 0,12-11-3 0,0-12-3 0,1-1 0 0,-13-23 0 0,0-1-2 0,0 14-2 0,0-13-1 0,0 1-17 0,21-26-71 0</inkml:trace>
  <inkml:trace contextRef="#ctx0" brushRef="#br4">14886 3012 37 0,'0'0'0'0,"-25"11"15"0,25-11-10 0,25 0 7 0,10-11 4 0,25 11-8 0,11 0-5 0,1 0-1 0,-1 0 2 0,-24-12 1 0,1 12-2 0,-24-11-2 0,0 11-2 0,-12 0-13 0,-12 0-22 0</inkml:trace>
  <inkml:trace contextRef="#ctx0" brushRef="#br4">15099 2905 30 0,'0'0'18'0,"-11"0"-10"0,22 13 2 0,2 10 5 0,-1 25-3 0,-12-14-5 0,0 16-4 0,0-27-2 0,0 0-4 0,0-23-30 0,11 12-31 0</inkml:trace>
  <inkml:trace contextRef="#ctx0" brushRef="#br4">16422 2952 18 0,'0'0'39'0,"12"0"-10"0,23 0-24 0,1 0-2 0,12 0-3 0,-13 13-2 0,1-13-11 0,-25 0-15 0,2 0-11 0,-13 0 27 0</inkml:trace>
  <inkml:trace contextRef="#ctx0" brushRef="#br4">16517 2893 25 0,'0'0'0'0,"-12"-12"25"0,12 12-15 0,12 37 7 0,-12 10-7 0,0-12-7 0,11-12-19 0,2-10-45 0</inkml:trace>
  <inkml:trace contextRef="#ctx0" brushRef="#br4">17827 2965 33 0,'-13'0'4'0,"38"0"-2"0,46 0 3 0,-24 0 1 0,25-13-5 0,-12 13-15 0,-24-11-20 0</inkml:trace>
  <inkml:trace contextRef="#ctx0" brushRef="#br4">17957 2822 27 0,'0'0'13'0,"-23"0"7"0,10 46-4 0,13 38-7 0,13-13-7 0,35-10-27 0,-25-49-32 0</inkml:trace>
  <inkml:trace contextRef="#ctx0" brushRef="#br4">19018 2905 63 0,'0'0'0'0,"-49"0"9"0,62 0-6 0,35-12 3 0,23 12-1 0,24 12-4 0,1-12-20 0,-25 0-47 0</inkml:trace>
  <inkml:trace contextRef="#ctx0" brushRef="#br4">19184 2774 41 0,'-23'0'22'0,"-1"73"-13"0,24 21-6 0,-12-12-26 0,12-57-24 0</inkml:trace>
  <inkml:trace contextRef="#ctx0" brushRef="#br4">11873 2918 16 0,'-60'0'18'0,"48"0"4"0,-1 0-3 0,13 0-7 0,49 11-7 0,45 1-8 0,62-1-80 0</inkml:trace>
  <inkml:trace contextRef="#ctx0" brushRef="#br4">10408 2989 31 0,'-24'11'7'0,"24"1"-2"0,60-12 6 0,-2 0-8 0,62 0-10 0,-48 0-34 0</inkml:trace>
  <inkml:trace contextRef="#ctx0" brushRef="#br4">9277 3060 73 0,'-36'0'5'0,"13"0"-1"0,82 0-4 0,24 0-1 0,11 24-21 0,-33-12-32 0</inkml:trace>
  <inkml:trace contextRef="#ctx0" brushRef="#br4">7514 2977 80 0,'0'0'0'0,"-47"0"16"0,117 0-16 0,73-12-8 0,-11-1-63 0,-121 13 55 0</inkml:trace>
  <inkml:trace contextRef="#ctx0" brushRef="#br4">6371 2881 89 0,'-24'0'19'0,"-47"-34"-19"0,119 34-13 0,106-25-75 0</inkml:trace>
  <inkml:trace contextRef="#ctx0" brushRef="#br4">14135 5108 0 0,'0'0'0'0,"-13"12"9"0,3-24 8 0,10 0-3 0,0-1-7 0,0 13-5 0,0 0-1 0,-12 0 1 0,0-11 5 0,0-12 2 0,12-2-4 0,-12 13-3 0,0 1 0 0,-12-12 1 0,0-2 1 0,1 0-3 0,-2 14 1 0,2-1-2 0,-1 1 1 0,-24-1 0 0,0 0 1 0,12 12 1 0,-11 0-2 0,0 0 0 0,-13-13 1 0,14 2-1 0,9 11 0 0,-11 0 0 0,13 0-1 0,-26-12 1 0,3 12 2 0,-14-11-1 0,13 11 1 0,-1 0-3 0,12 11 0 0,13 12 0 0,-12-10 0 0,-2 11 2 0,14-1-2 0,10-12 1 0,2 2-1 0,-1 11 0 0,-1 0 2 0,3 11-2 0,-2 1 1 0,12 0 0 0,-1 12 0 0,13-25 0 0,-11 1 0 0,-1 0 0 0,12 12 1 0,-13-1-1 0,13 1 0 0,13 1-1 0,-1-3 0 0,12 3 1 0,-12-3-1 0,12-9 1 0,11 11 0 0,-12-13 0 0,13 1-1 0,12 0 0 0,0-12 2 0,-24-1-1 0,12 2 0 0,-1-13-1 0,13 12-1 0,0-12 2 0,-1 12-2 0,0-1 2 0,2-11-1 0,9 12 1 0,3-24 0 0,10 12-2 0,-22 0 1 0,-15 12 0 0,2-12 1 0,0 0-1 0,11 0 0 0,0-12 0 0,2 1 1 0,-2-13 0 0,2 11-1 0,10-10 1 0,0-1-3 0,-11-13 3 0,-1 27-1 0,-11-14 2 0,-13 0-2 0,13 0 0 0,-23 1-1 0,11-2 2 0,-13 2 0 0,-11-13 1 0,12-1-3 0,-12-9 3 0,0-2-3 0,0 12 1 0,0 1 0 0,-23-13 1 0,-1 12-1 0,11 0 2 0,-10 13-3 0,10 0 1 0,-23-2-1 0,13 13 1 0,-24-12 0 0,11 12 0 0,-1 1-1 0,3-1 1 0,-25 0 0 0,-2 12 0 0,2-13 0 0,-2 2 0 0,3-1 0 0,-2 1 1 0,1 11-2 0,-1-13 2 0,1 1-1 0,10 12 0 0,-9 12-1 0,-2-12 1 0,-1 13 0 0,3-13 1 0,9 0-2 0,3 11 1 0,10 1-1 0,0 12 2 0,-12-12 0 0,12 0-1 0,13-1 0 0,-1 12-1 0,12 2 1 0,-12 0 1 0,13 9-1 0,-13 3 0 0,12-3 1 0,-1 3-1 0,13-3-1 0,0-9 1 0,13 11 0 0,-13 0 1 0,12-1-1 0,0-12 0 0,-12-10 0 0,12-1 0 0,-12 0 0 0,11 1 0 0,-11-13 0 0,0 11-1 0,11-11 1 0,-11 12 1 0,0-12-2 0,0 0 1 0,13 11 1 0,-13-11-2 0,0 12 1 0,0 0 0 0,23 1 0 0,-10-2 0 0,-1 1 0 0,-1 12-2 0,2-12 2 0,-1-12-1 0,-1 12 3 0,1-12-3 0,0 13 1 0,12 8-1 0,1-8 2 0,-2-1-2 0,13 0 1 0,11 1 0 0,1 10-1 0,-12-12 2 0,-13 2-1 0,25-1 0 0,-1 0 0 0,1-1 0 0,11 1-2 0,-11-12 3 0,0-12-1 0,1 12 0 0,-15 0 0 0,14-11 0 0,0-13-1 0,-1 0 2 0,1 1-1 0,-1-2-1 0,-11-10 2 0,1 11-1 0,-3 0 1 0,-9 0-1 0,-2 12 1 0,1 1-1 0,-12-2-1 0,0-22 2 0,0-1 0 0,12 12-1 0,-12-12 0 0,-12 13 1 0,0-13-1 0,0 13 1 0,-12-14-3 0,12 24 2 0,0-21 0 0,0 10 1 0,-12 0-1 0,12 12 0 0,0-12 0 0,-12 0 1 0,0 1-2 0,0-1 1 0,0 12-1 0,-1-13 2 0,2 14-2 0,-1-1 1 0,1 1 0 0,-14-1 0 0,14 0 0 0,-12-1 1 0,-2 2-2 0,1 11 2 0,-11-12-1 0,-1 1 0 0,11-2 0 0,-11 1 0 0,2 0 0 0,-14-1 1 0,12 3-2 0,-10 10 1 0,9-11 0 0,-11 11 1 0,-12 0-1 0,13 11 0 0,0-11-1 0,-13 10 1 0,24 3 0 0,-11-1 0 0,11 0 0 0,0 1 0 0,0 10-1 0,-11 1 1 0,11 0 0 0,-12-1 1 0,25 1-1 0,-13 0 0 0,11 12 1 0,14 12-1 0,-1-1 1 0,12 11-2 0,0-21 1 0,12 10 1 0,-12-10-1 0,0-3-1 0,0-9-26 0,-12 11-80 0</inkml:trace>
  <inkml:trace contextRef="#ctx0" brushRef="#br4">12908 2405 5 0,'0'-12'6'0,"0"-36"2"0,0 14-4 0,0 9 11 0,0 25-11 0,-11-25 18 0,11 14-12 0,0-12-2 0,0 23 5 0,-12 0-4 0,12 0-7 0,0 34 2 0,0 62 2 0,12 394 4 0,12-134-8 0,-1-59 6 0,1-70 2 0,-12-73-1 0,-12-70-2 0,0-48-4 0,-12-36-4 0,0-24-34 0,12-24-87 0</inkml:trace>
  <inkml:trace contextRef="#ctx0" brushRef="#br4">13147 3358 15 0,'-12'0'3'0,"-13"-12"-3"0,25 12 0 0,-11 0 7 0,-1 0 6 0,1 0-7 0,-1 12 10 0,-1 0 7 0,2-1-5 0,11-11-5 0,0 0 7 0,24 0-14 0,-12 12-2 0,35-12-1 0,1 0 0 0,34 0 3 0,14 0-3 0,0 0-2 0,-1 11 2 0,-12 2-1 0,1 11-1 0,11 0 1 0,12-12 0 0,12-1 2 0,11 1-2 0,-10-12 0 0,11-12-2 0,-24 12 2 0,12-11-2 0,-36 11 3 0,-11 0 3 0,-24 0-5 0,0 0-1 0,-13 0 1 0,-23 0 0 0,-12 0-10 0,24 0-31 0,0-12-39 0,-24 12 27 0</inkml:trace>
  <inkml:trace contextRef="#ctx0" brushRef="#br4">14516 3274 85 0,'0'0'11'0,"-23"-12"3"0,35 12-7 0,-1 0 4 0,1 12-1 0,24-12-5 0,-12 12 0 0,12 12-1 0,-1-12 1 0,24-1-2 0,1 2 0 0,0 11-2 0,-24-13 1 0,-13 1 3 0,1-12-2 0,-24 11-1 0,0-11 1 0,0 13 16 0,-24 24-18 0,1 9 1 0,-13 2-3 0,0 24 2 0,0-12-2 0,13-26 2 0,-2 3 0 0,14-26 0 0,-1 1 0 0,-1-1 0 0,13-11 1 0,0 0-1 0,25 0-113 0,-14-11 30 0</inkml:trace>
  <inkml:trace contextRef="#ctx0" brushRef="#br4">16898 14252 33 0,'-12'-12'21'0,"12"12"-19"0,-13-13 13 0,38 2 2 0,46 11-11 0,12 11-3 0,26 2-1 0,-3-26-15 0,-34 13-35 0,-60 0 16 0</inkml:trace>
  <inkml:trace contextRef="#ctx0" brushRef="#br4">16862 14811 29 0,'0'0'15'0,"0"0"-8"0,47 0 7 0,37-11-10 0,35 11-4 0,12 0-63 0</inkml:trace>
  <inkml:trace contextRef="#ctx0" brushRef="#br4">16886 15538 7 0,'0'0'16'0,"12"0"21"0,24 0-10 0,46 0-19 0,38 0-10 0,-2 12-85 0</inkml:trace>
  <inkml:trace contextRef="#ctx0" brushRef="#br4">15481 10488 37 0,'-12'-58'20'0,"12"34"2"0,12-12 4 0,-12 36-8 0,0 47-6 0,0 108-2 0,-12 251 6 0,12-228-11 0,-12-34-1 0,-1-39-2 0,13-32-1 0,-11-50-2 0,-1-35-22 0,1-59-53 0,-1-13 4 0</inkml:trace>
  <inkml:trace contextRef="#ctx0" brushRef="#br4">15481 10335 80 0,'0'-36'4'0,"-12"12"8"0,0 48 10 0,-35 47 0 0,-1 37-9 0,12-14-4 0,12-10-3 0,12-36-3 0,0-36 0 0,12-12 3 0,0-73-4 0,0-9-1 0,24-1 0 0,12-1 0 0,-24 2-1 0,12 45 1 0,0 24 0 0,-1 38 0 0,25 46 0 0,0 1-1 0,11-24 2 0,-23-13-5 0,11-23-7 0,-23-12-38 0,0-12-57 0</inkml:trace>
  <inkml:trace contextRef="#ctx0" brushRef="#br4">15517 10335 57 0,'-36'-36'10'0,"36"36"11"0,0 13 2 0,0 81-5 0,12 85-7 0,-12 23-1 0,-12-11-3 0,12-49-2 0,-24-33-3 0,24-51 0 0,-13-22-2 0,2-25-17 0,-1-58-48 0,1-11 1 0</inkml:trace>
  <inkml:trace contextRef="#ctx0" brushRef="#br4">15433 10406 64 0,'0'-12'21'0,"-46"-12"-7"0,21 71 8 0,-35 49-3 0,25 0-7 0,23-12-3 0,-1-38-3 0,13-34-2 0,0-12 4 0,13-71-6 0,10-12 0 0,1 11-1 0,0 1-1 0,12 0 0 0,0 34 2 0,-13 26-1 0,-11 34 0 0,36 49 1 0,0 11 1 0,23 1 0 0,-12-49-3 0,-11-24 3 0,-25-11-2 0,2-11-3 0,-25-1-30 0,-25 12-117 0</inkml:trace>
  <inkml:trace contextRef="#ctx0" brushRef="#br4">7979 13216 6 0,'0'0'7'0,"0"0"5"0,0-11 6 0,0-2-7 0,0 13 1 0,0 0-2 0,0-12-5 0,-12 0-2 0,0-11-2 0,0-1 3 0,-12 12 2 0,0 0-2 0,13-12-3 0,-1 12 1 0,-12-12 0 0,-1 12 1 0,2 12-2 0,-1-12 1 0,0 1-1 0,-12 11 0 0,13 0 1 0,-1 0-1 0,-23 11 1 0,11-11-1 0,12 12-1 0,-1 0 1 0,14 1-1 0,-12-2 1 0,11 1-1 0,-12-1 0 0,1 2 1 0,10 11-1 0,-11 0 0 0,0 11 1 0,12 1-3 0,1 0 2 0,-1-1 0 0,12 1 0 0,-13 1 2 0,2-3 0 0,11-10-1 0,0 12 0 0,0 0 0 0,11 10-1 0,2-9 1 0,-1-1 0 0,-1 12 1 0,13-14 0 0,0-9 1 0,1 11-3 0,-2-1 1 0,1-10 0 0,11-2 2 0,-11-12-2 0,48 39 1 0,-25-29-2 0,-11 4 2 0,0-13 0 0,-1 1-2 0,12-2 0 0,-22 1 2 0,22-1-1 0,1-22 1 0,-12-1-1 0,35-24 0 0,-24 1 0 0,-10 11-1 0,-3-13 0 0,15 3-1 0,-26 9 2 0,-10 13 0 0,10-11-1 0,-11-1 0 0,0 12 1 0,0-13-1 0,0 25 1 0,-12-11-1 0,0-1 0 0,0 12 1 0,0-11-1 0,12 11 0 0,-12 0 0 0,13 0 0 0,-13-12-7 0,-25 12-82 0,13 0 27 0</inkml:trace>
  <inkml:trace contextRef="#ctx0" brushRef="#br4">4835 10775 52 0,'-24'-11'17'0,"-11"11"1"0,11 0 6 0,12 0-2 0,12-13-10 0,12 13-4 0,35 0 3 0,25 0 1 0,22 0-3 0,14-12-3 0,-12 12 0 0,-25 0-2 0,-35 0-3 0,-24 0 2 0,-12 0-4 0,12 0-17 0,-2-12-61 0,-10 12 3 0</inkml:trace>
  <inkml:trace contextRef="#ctx0" brushRef="#br4">5049 10609 78 0,'-12'-12'14'0,"1"12"-3"0,11-12 17 0,11 12-12 0,1 12-2 0,12-12-3 0,0 12-3 0,23-12-2 0,13 11-4 0,-24 1-1 0,0-1 0 0,-24 2 1 0,10-1-1 0,-22-12 0 0,0 0 1 0,13 0 2 0,-13 0 2 0,-13 25-5 0,13 9-1 0,-10 14-1 0,-26 25 2 0,0 9 1 0,0-22 1 0,13-26 0 0,23-21-3 0,-12-1 1 0,12-12 1 0,0 0 2 0,0 0 1 0,0 12-2 0,0-12-3 0,0 13-1 0,0-2-91 0,12-11-22 0</inkml:trace>
  <inkml:trace contextRef="#ctx0" brushRef="#br4">8181 13264 16 0,'-13'-12'11'0,"13"-1"-3"0,0 2 5 0,0-12-1 0,0 10 1 0,0 1-6 0,0 0-1 0,-11-1-3 0,0 3 0 0,-1-14 0 0,-25 0 1 0,14 0-2 0,-13 1 0 0,-11 10 0 0,11-11 0 0,-12 13 0 0,0-12 0 0,1 10 1 0,11 1 0 0,1 12-1 0,-26-12 1 0,15-1 1 0,-2 2-2 0,12-1 0 0,-11 24-1 0,-1 12 0 0,12-12-1 0,0 13 1 0,1-14-2 0,-14 24 2 0,13-10 0 0,-10 9 0 0,21 16-3 0,-11 8 2 0,25-11 0 0,-1 13-2 0,-1 1 3 0,3 10-1 0,10-12 0 0,0 0 0 0,23 1 1 0,13-12 0 0,0-1 0 0,11 1 0 0,13-1-1 0,-12 0-1 0,23-10 1 0,1 10 1 0,-1-23-1 0,-11 12 1 0,11-12 0 0,-11-12 1 0,11-12-1 0,12 0 1 0,-11-12 0 0,-13-1-1 0,1-10 1 0,-13-13-3 0,13 1 2 0,-12-1 1 0,-1-23-1 0,1 22 1 0,-25-10-1 0,13-1 0 0,-24 1 1 0,-12-25 0 0,0 13 1 0,0-1-2 0,-12-11 1 0,-11-1 0 0,-13 1 1 0,-12-2 0 0,-11 2 0 0,-1 12-1 0,1 13 0 0,-14 21-1 0,-9 13-1 0,-2-1 0 0,1 26-5 0,-13 35-19 0,24 23-60 0,38-35 22 0</inkml:trace>
  <inkml:trace contextRef="#ctx0" brushRef="#br4">8015 17800 14 0,'0'0'0'0,"0"-48"17"0,0 13 4 0,-11-13 4 0,-2 12-1 0,-35 0-7 0,-11 13-12 0,-13 0 2 0,12 23-3 0,13 23 8 0,-1 25-11 0,-11 35-5 0,23 23-1 0,11 15-6 0,38-3-3 0,11-47 16 0,24 0-9 0,10 0 4 0,27-21 5 0,-2-27 4 0,12-23 4 0,-13-60 2 0,50-95-11 0,-72 37 15 0,-37-3-1 0,-10 27-6 0,-26-25 2 0,-70-36-19 0,-13 84 15 0,2 35-2 0,-25 59-8 0,23 25-4 0,60 25-68 0,36-50-6 0</inkml:trace>
  <inkml:trace contextRef="#ctx0" brushRef="#br4">6026 13155 67 0,'-13'-10'19'0,"-81"-26"-2"0,34 24 7 0,-23-1-10 0,0 38-1 0,11 34-7 0,-24 37-4 0,13 11-1 0,23 0 2 0,49 12 3 0,22 0-3 0,73-36 2 0,23 1-3 0,36-50 3 0,11-9-2 0,14-25 5 0,-1-35 0 0,-14-26-3 0,-45 2-5 0,-48-24 5 0,-24-12-2 0,-36-24 7 0,-48-11-5 0,-36-2 4 0,-46 13-4 0,-25 47 1 0,-24 48-5 0,-11 61-4 0,-1 81-53 0,84 13-111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16528 11418 40 0,'-59'-13'21'0,"12"2"-7"0,35-1 10 0,0 12-11 0,12 0-7 0,24 0 2 0,46 0 0 0,109-11-3 0,84 11-2 0,46 0-1 0,-35 23 0 0,-70-12 0 0,-134-11 7 0,-58 0 4 0,-24-11-10 0,-1 11-2 0,13-12-13 0,13 24-124 0</inkml:trace>
  <inkml:trace contextRef="#ctx0" brushRef="#br0">18803 11478 56 0,'-13'-12'23'0,"-45"-12"-21"0,46 12 0 0,0 0 6 0,-36 12 3 0,-23 12 3 0,35 0-3 0,36 1-4 0,107-13-1 0,120-13-2 0,82 1-3 0,-10 24 0 0,-74 1 0 0,-105-2 0 0,-109 1 1 0,-46-12 0 0,-61 0-4 0,-23 0-68 0,106 11 26 0</inkml:trace>
  <inkml:trace contextRef="#ctx0" brushRef="#br0">21411 11631 47 0,'-36'-21'15'0,"-83"-4"-13"0,84 13-1 0,23 12 2 0,12 0 3 0,0 0 4 0,0 12-1 0,23 0 7 0,50-12-4 0,69 0-7 0,72 0-3 0,13-12-1 0,22 12 0 0,24 0 0 0,14 0-1 0,22 12-1 0,-10 1 0 0,-26 8 2 0,-22-8 0 0,-49-1 0 0,-47-12 0 0,0 12 0 0,-25-12-1 0,-10 0 3 0,-25 0-1 0,-47 13 3 0,-25-13 1 0,-11 0 0 0,-12 0-4 0,11-13 2 0,-22 13-4 0,-1-12 2 0,-23 0-3 0,-13-11-82 0,24 23 25 0</inkml:trace>
  <inkml:trace contextRef="#ctx0" brushRef="#br0">17029 12561 13 0,'-60'-24'21'0,"-59"12"1"0,48-11-5 0,83 11-1 0,131-1-9 0,107-10-3 0,12 12 0 0,-60 11 0 0,-72 0 0 0,-81-13 3 0,-62 1 0 0,-57 0-4 0,-109-1-3 0,-71 13 1 0,23 13 1 0,97-1-1 0,106-12-1 0,70 0 1 0,182-12 1 0,70-1-2 0,-60 13 1 0,-97 13 0 0,-80-13 0 0,-50 12 1 0,-70-12 1 0,-131-12-1 0,-132-1-2 0,-12 3 3 0,132 10-3 0,143 0 0 0,105 0 0 0,158-11 0 0,129 11-1 0,-11 0 1 0,-120 21 0 0,-95-8 0 0,-95-1 1 0,-72-12 1 0,-119 0 0 0,-93 12-2 0,-50-12 1 0,60 24-1 0,167-12 1 0,141 12-2 0,169-12 2 0,119 0-2 0,-24-12 2 0,-121-12-1 0,-117-13 1 0,-95 2 1 0,-96 35-25 0,59 12-69 0</inkml:trace>
  <inkml:trace contextRef="#ctx0" brushRef="#br0">20411 12490 76 0,'0'-24'4'0,"12"1"10"0,-1 46 0 0,-11 72-3 0,-11 72-5 0,-25-24-2 0,0-72 3 0,12-34-2 0,24-37 4 0,24-61-6 0,36-46-1 0,-1 36-3 0,-36 59 1 0,-10 71-1 0,-1 37 1 0,36-13-1 0,-1-36 0 0,25-23 3 0,11-71 0 0,-23-25 0 0,-25 37-1 0,-35 35 1 0,12 35-2 0,12 26 0 0,0-15 1 0,-12-21-8 0,-12-25-22 0,-24-13-75 0</inkml:trace>
  <inkml:trace contextRef="#ctx0" brushRef="#br0">20947 12573 87 0,'-12'-36'12'0,"12"24"-9"0,25 35-32 0,-14 2-29 0</inkml:trace>
  <inkml:trace contextRef="#ctx0" brushRef="#br0">21292 13013 23 0,'0'-11'9'0,"47"-37"21"0,1 0-7 0,-48 13-7 0,0 11-5 0,-35 1-3 0,11 10-3 0,1 1-2 0,-2 12-2 0,-11 12 1 0,-12 1 0 0,12 10 0 0,13 1-2 0,0 0 1 0,-1-1-1 0,0 1 1 0,11 0-1 0,13-11 0 0,25-13 2 0,21-25-1 0,3-11-1 0,10 24 0 0,-23 35 0 0,-12 50-1 0,-24 34 2 0,-36 0 1 0,-35-36 6 0,-36-35-3 0,23-12-3 0,50-11-16 0,68-38-53 0,-11 13 18 0</inkml:trace>
  <inkml:trace contextRef="#ctx0" brushRef="#br0">21541 12573 73 0,'0'-25'16'0,"13"-33"2"0,-1 105-8 0,-24 108-2 0,-12 0-4 0,-11-73 3 0,23-57 0 0,47-50-2 0,60-57-2 0,-35 59-3 0,-49 57-1 0,-22 26 1 0,35 1 0 0,24-15-25 0,35-21-88 0</inkml:trace>
  <inkml:trace contextRef="#ctx0" brushRef="#br0">21995 12883 90 0,'-12'0'4'0,"24"12"8"0,47-24-1 0,13 0-10 0,-25-24 2 0,-35-12 2 0,-12 25 0 0,-12 12-1 0,-11 11-3 0,-1 21 0 0,-12 4-1 0,11-13 2 0,14 24-1 0,-14 0-2 0,15-1 2 0,10-11-1 0,10 13 0 0,26-26 1 0,13-22-1 0,22-39 0 0,1 4 2 0,-13 34-3 0,13 47 0 0,-14 38 0 0,-45-50 1 0,-1-23 2 0,24-48-1 0,-1 0-1 0,61 13-24 0,11 35-54 0,-95 0 48 0</inkml:trace>
  <inkml:trace contextRef="#ctx0" brushRef="#br0">23066 12811 41 0,'13'0'14'0,"10"-47"41"0,-35 47-42 0,1 71-11 0,-2 0-2 0,13-48 2 0,36-23 3 0,11-71-3 0,1-47 0 0,0-61 0 0,-12 95-2 0,-36 97-2 0,13 70 0 0,-2 36 1 0,12 13 0 0,-34-38-28 0,-37-46-52 0</inkml:trace>
  <inkml:trace contextRef="#ctx0" brushRef="#br0">22959 12811 72 0,'-12'-12'15'0,"60"12"-5"0,83 12-7 0,37-12-1 0,-50-47 0 0,-36-48 2 0,-46 11 7 0,-23 47-3 0,-13 37-6 0,0 61-1 0,-13 22 1 0,-10 12 0 0,23-47-1 0,23-12 2 0,37-24-1 0,12-48 0 0,-2-24 1 0,15-106-2 0,-63 106 0 0,-32 47-2 0,-14 74 1 0,12 33 0 0,24 2-11 0,12-37-28 0,35-22-48 0</inkml:trace>
  <inkml:trace contextRef="#ctx0" brushRef="#br0">24210 12609 68 0,'0'0'0'0,"12"-36"32"0,-12 24-17 0,-60 95-5 0,12 37-7 0,36-13-2 0,72-49 1 0,34-21 2 0,-9-49-1 0,-63 12-27 0,-9 25-74 0</inkml:trace>
  <inkml:trace contextRef="#ctx0" brushRef="#br0">21673 13835 90 0,'-12'-48'21'0,"35"36"-15"0,133-22-2 0,33 34-11 0,-45 0-82 0</inkml:trace>
  <inkml:trace contextRef="#ctx0" brushRef="#br0">21709 13896 29 0,'0'0'0'0,"-59"34"46"0,93-22-24 0,147-37-17 0,80-9-30 0,-130 10-41 0</inkml:trace>
  <inkml:trace contextRef="#ctx0" brushRef="#br0">22697 13515 46 0,'0'-50'22'0,"-12"16"16"0,0 57-27 0,-23 96-6 0,11 12-3 0,-1-60-1 0,38-47 2 0,58-36 0 0,49-23-4 0,-49 58 0 0,-83 37 0 0,-72-12 2 0,-23-35 1 0,24-38 0 0,83-11-12 0,95 13-14 0,25 23 13 0,-37 23 10 0,0-23 5 0,24-12-2 0,12-36-1 0,-47 1 3 0,-84 23 4 0,-48 36-4 0,-12 24-3 0,38 24-1 0,45-13 1 0,61-23 1 0,35-24 0 0,0-48-1 0,24-59-3 0,1-95-4 0,-62 11 3 0,-58 95 4 0,-24 96 2 0,-58 96-1 0,9 105-1 0,61-21 0 0,0-61-1 0,12-58 0 0,12-40-32 0,1-31-42 0</inkml:trace>
  <inkml:trace contextRef="#ctx0" brushRef="#br0">23947 13371 78 0,'-11'-11'13'0,"-1"11"4"0,-24 82-10 0,36 73-5 0,0-36-2 0,-36-12-24 0,-23-47-63 0</inkml:trace>
  <inkml:trace contextRef="#ctx0" brushRef="#br0">23458 13561 90 0,'0'0'4'0,"36"-35"7"0,84 24-6 0,59 22-5 0,12 12 2 0,-85 1-4 0,-70-24 2 0,-24-12 0 0,12-13 0 0,13-9 2 0,-26 22 3 0,-22 0-2 0,-62 49 0 0,14 9-3 0,23-10 1 0,59 0 1 0,49-36 0 0,1-24-1 0,-27 12 0 0,-22 12-2 0,-1 12 0 0,2-1 2 0,11 2 0 0,-13-37-1 0,-23 1 2 0,0-2-1 0,0 13-8 0,0 12-10 0,-13 12-10 0,3-12 9 0,-26-12 18 0,0 12 19 0,0 0 0 0,24-13-9 0,12 13-4 0,23 0-2 0,2 0-2 0,-14-10 1 0,2-1 0 0,-1-14-1 0,-12-11-1 0,-48 36-1 0,-35 61 0 0,23 33 0 0,36 1 0 0,72-47 1 0,24-25 2 0,35-57 0 0,-24-3-1 0,-11-22-1 0,-25 23 0 0,0 13-1 0,1-2 1 0,-12 25-1 0,-24 36 0 0,-12 47 3 0,-36 12 0 0,24-47 5 0,12-36-1 0,36-48 0 0,36-47-5 0,23-36 2 0,-24 24-23 0,-23 83-40 0,-12 58 10 0,11-9 54 0,-23-13 38 0,-24-24-18 0,0 23-123 0</inkml:trace>
  <inkml:trace contextRef="#ctx0" brushRef="#br0">3144 9525 43 0,'-12'-107'5'0,"-12"47"6"0,13 60-9 0,-38 131-4 0,-33 143-2 0,-38 214 1 0,-70 298 3 0,35 239 0 0,48 34-11 0,59-250-4 0,1-225 4 0,-25-180-3 0</inkml:trace>
  <inkml:trace contextRef="#ctx0" brushRef="#br0">5823 8441 1 0,'11'-23'1'0,"25"-13"15"0,-106 132-10 0,-60 130 4 0,-15 107 7 0,-9 203-7 0,-37 261-5 0,1 204-4 0,11 58-5 0,36-142-1 0,36-226 0 0,59-203 3 0,12-130 0 0,25-109-23 0,11-178 1 0</inkml:trace>
  <inkml:trace contextRef="#ctx0" brushRef="#br0">9336 7143 2 0,'24'-23'2'0,"155"-156"14"0,-72 132-4 0,-71 107-7 0,-36 118-2 0,-85 167-1 0,-128 262-3 0,-120 286 4 0,-37 179 6 0,13 35-1 0,71-107-3 0,71-143-6 0,72-166-6 0,61-179-5 0,58-167-15 0,24-273 8 0</inkml:trace>
  <inkml:trace contextRef="#ctx0" brushRef="#br0">12968 6287 5 0,'-275'428'17'0,"-106"276"-3"0,-11 200-3 0,-13 168-12 0,48 94 3 0,24-59-5 0,10-143 0 0,27-154 1 0,34-155 3 0,83-167 1 0,72-118-7 0,82-156-21 0,25-191 14 0</inkml:trace>
  <inkml:trace contextRef="#ctx0" brushRef="#br0">14635 7156 18 0,'47'-72'1'0,"85"-118"0"0,-60 129 0 0,-97 111 2 0,-105 163 4 0,-132 204 5 0,-95 251-5 0,-36 199-1 0,-12 134-5 0,59 47 0 0,61-83 0 0,34-121-2 0,24-177 1 0,50-168-6 0,34-118-4 0,46-142-26 0,87-215 30 0</inkml:trace>
  <inkml:trace contextRef="#ctx0" brushRef="#br0">14493 11489 41 0,'12'-47'3'0,"-1"35"0"0,-22 48-1 0,-37 129 2 0,-95 325 13 0,-59 176-9 0,23-59-7 0,-47 121-3 0,83-289 1 0,11-93-2 0,25-109-12 0,35-129-38 0</inkml:trace>
  <inkml:trace contextRef="#ctx0" brushRef="#br0">17885 16454 3 0,'0'0'4'0,"-22"0"27"0,-14 0-2 0,0-12-8 0,0 1-9 0,2 11-3 0,-3 11-6 0,13-11 1 0,12 0 0 0,36 0 2 0,82-11-1 0,145-25-1 0,94 12-2 0,13 24 1 0,-60 0 1 0,-96 0 0 0,-95 0-1 0,-83 0 1 0,-24 0 1 0,-13-13-5 0,-57 13-5 0,-49 25-9 0,-37 0-2 0,-69-2 3 0,-38 0 9 0,-10 2 2 0,82-2 3 0,155-23 7 0,119-12-6 0,132-12 2 0,59-11 1 0,-73 12 1 0,-104 10-2 0,-86 1-3 0,2-13-49 0,-13 25-25 0</inkml:trace>
  <inkml:trace contextRef="#ctx0" brushRef="#br0">1596 15121 16 0,'0'0'0'0,"-24"0"29"0,24 0-19 0,36-24-5 0,12-23-2 0,11-1 2 0,1 1 6 0,11-24-3 0,36-2-3 0,1-9-3 0,-1-14-2 0,11 12 1 0,-10-12 0 0,11 2 4 0,12 23-1 0,-1-13-3 0,-10 13-1 0,-13-1 1 0,0 1 1 0,1-12 1 0,10-1 0 0,2-11-1 0,23-13-1 0,-12 14-1 0,12-1 1 0,-24-1 2 0,-24 13 3 0,12-1 1 0,12-11-3 0,24-24-1 0,0 12-1 0,-12-12-1 0,-12 12 2 0,-1 11 3 0,2-11-3 0,23 11 0 0,-12-9-1 0,-1 9-1 0,2 0 0 0,-1-22 1 0,0 10 1 0,12-10-2 0,12-14 0 0,-12 13 0 0,11 0 0 0,-23 24 0 0,-1-36 1 0,26 12 1 0,-13 1-3 0,0 9 1 0,0-10-1 0,0 0 0 0,12-12 1 0,23 0 0 0,-11-11-1 0,12-1-2 0,-13 12 0 0,13-12 2 0,0 13 2 0,-1-2-2 0,13-12-1 0,-12 14 3 0,-13-13-1 0,1 24 1 0,-24 0-1 0,0 12-2 0,-12-12 2 0,11 0 0 0,25 12 0 0,-13-12-2 0,-22 11 1 0,-1 13-2 0,-12 0 3 0,36-36 0 0,11 13 0 0,-11-14 0 0,12 13 1 0,-12-24-3 0,-12 1 1 0,34-2 1 0,3-11 2 0,-1 13-4 0,-1-1 1 0,1 12 0 0,-1 0-1 0,1-11 1 0,0 10 1 0,-13 13-1 0,13 0-4 0,0 0 4 0,-1 12-1 0,-35-1 4 0,-13 0-3 0,-34 26 0 0,0 9-1 0,-13 15 1 0,-23-2 0 0,-25 13 1 0,-11 23-10 0,24 60-141 0</inkml:trace>
  <inkml:trace contextRef="#ctx0" brushRef="#br0">19125 14001 38 0,'0'-34'49'0,"0"21"-28"0,0 37-13 0,0 24-1 0,-12-2-2 0,24-9-1 0,12-37 2 0,23-24 0 0,25-23-1 0,-1-1-2 0,-11 0 0 0,11 13-2 0,1-1 0 0,-26 24 0 0,-33-1 0 0,-1 26-12 0,-12 24-40 0,0-3-37 0</inkml:trace>
  <inkml:trace contextRef="#ctx0" brushRef="#br0">18982 14168 45 0,'0'0'21'0,"0"-23"5"0,12 11-4 0,12 24-14 0,-12 11-4 0,-1 13 0 0,-11 0-2 0,24-24 1 0,12-12-1 0,34-36 0 0,15-12-1 0,9 13-1 0,2-1 1 0,-24 0 1 0,-13 13-2 0,-48 11 0 0,-11 0 2 0,0 12-2 0,0 0-28 0,0 12-60 0</inkml:trace>
</inkml:ink>
</file>

<file path=ppt/ink/ink2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8479 2311 10 0,'-12'-73'24'0,"12"2"-13"0,36 0-2 0,-12 60 0 0,-2 105 8 0,3 109-7 0,22 34-7 0,-11-34-1 0,-12-48-1 0,-13-72 0 0,-11-36-13 0,0-47-45 0,0-23 33 0</inkml:trace>
  <inkml:trace contextRef="#ctx0" brushRef="#br0">8598 2584 62 0,'-13'0'2'0,"-23"12"4"0,85 23-5 0,70-24 0 0,24-69 0 0,-37-26 1 0,-81-11 0 0,-25 1 1 0,0-2 1 0,-25 12 3 0,14 59 2 0,11 98-3 0,0 105-2 0,36 25-4 0,12-48 0 0,11-36-30 0,-23-72-43 0</inkml:trace>
  <inkml:trace contextRef="#ctx0" brushRef="#br0">9515 2227 63 0,'-12'-12'6'0,"-47"-24"15"0,35 36-14 0,24 11-6 0,12 37 0 0,0-12 1 0,-2 35 1 0,3 25-1 0,10 0 0 0,2-14 0 0,-1-34 1 0,0-23-1 0,10-50 1 0,15-46-2 0,-1-48-1 0,-13-1 1 0,1 61-2 0,0 59 0 0,0 59-1 0,23 25 0 0,23-38 2 0,3-33 1 0,-25-47 1 0,-26-63-1 0,-21-22 3 0,-37 0-2 0,-23 60 4 0,-25 22-5 0,23 62-2 0,27 94 0 0,44 24-11 0,63-49-27 0,9-69-16 0,-81-13 38 0</inkml:trace>
  <inkml:trace contextRef="#ctx0" brushRef="#br0">8419 3609 83 0,'-143'34'4'0,"24"14"-1"0,96-25-2 0,118-46-1 0,107-59 3 0,120-50 2 0,106-46 0 0,60-14 0 0,-34 50-3 0,-62 11-2 0,-118 47 0 0,-108 37 1 0,-106 23 0 0,-107 37-21 0,-145 58-64 0</inkml:trace>
  <inkml:trace contextRef="#ctx0" brushRef="#br0">8004 3917 95 0,'0'0'0'0,"-132"23"12"0,96 2-10 0,131-37-2 0,155-106-1 0,118-37 4 0,98-25-1 0,34 2 0 0,-1 11-2 0,-45 12 1 0,-97 48 0 0,-143 24 5 0,-130 47 3 0,-84 36 9 0,-12-11-14 0,-24 11-2 0,12 23-13 0,1 13-113 0</inkml:trace>
  <inkml:trace contextRef="#ctx0" brushRef="#br0">20768 8620 46 0,'0'-12'14'0,"-12"0"-16"0,12 49 3 0,23 22 6 0,-10-13 6 0,10-21-2 0,25-13-1 0,36-60-4 0,35-12-4 0,-12 13-1 0,-24 10 0 0,0-9 0 0,-11 10 0 0,-36 24-12 0,-24 35-41 0,-24 14 8 0</inkml:trace>
  <inkml:trace contextRef="#ctx0" brushRef="#br0">20732 9119 19 0,'0'0'0'0,"-24"25"7"0,24 0-1 0,37-50 20 0,58-58-8 0,59-14-12 0,12 26-4 0,-46 48-1 0,-61 12-26 0,-59 22-27 0</inkml:trace>
  <inkml:trace contextRef="#ctx0" brushRef="#br0">20887 9668 43 0,'0'12'4'0,"-12"107"3"0,24 0-2 0,0-24 5 0,-12-83 11 0,-24-72-11 0,0-95-8 0,36-34 1 0,24 45-3 0,12 85 1 0,11 83 0 0,1 84 0 0,-24 10 0 0,-14-10 1 0,14-37-5 0,-23-37-71 0,-13-21 46 0</inkml:trace>
  <inkml:trace contextRef="#ctx0" brushRef="#br0">20768 9906 42 0,'-36'0'5'0,"60"-25"-2"0,119-57-2 0,60-37 9 0,-25 12-3 0,-71 47 5 0,-95 60-2 0,-12 12-3 0,0 36-4 0,0 11-1 0,0 1 0 0,-12-26 1 0,12-21 1 0,0-47 0 0,12-75-4 0,36 2 1 0,0 72-2 0,11 35 0 0,-11 35 0 0,-24-11 2 0,0 13-1 0,-13-3 1 0,-11 3-4 0,0-26-25 0,23-70-53 0</inkml:trace>
  <inkml:trace contextRef="#ctx0" brushRef="#br0">21840 9395 12 0,'12'-25'17'0,"35"-46"21"0,-35 46-22 0,-12 50-14 0,11 34 0 0,50 12-2 0,10-23 2 0,-24-25 2 0,-83 2 2 0,-58-13-1 0,-1-12-8 0,11 13-56 0,72-2 27 0</inkml:trace>
  <inkml:trace contextRef="#ctx0" brushRef="#br0">21090 10216 54 0,'-73'23'5'0,"27"13"-5"0,92-49 3 0,97-92 16 0,120-27-4 0,34 1-11 0,-22 47-2 0,-109 50-3 0,-106 21-8 0,-96 49-78 0</inkml:trace>
  <inkml:trace contextRef="#ctx0" brushRef="#br0">20994 10538 26 0,'-107'34'19'0,"-1"26"-11"0,121-83 0 0,166-73 9 0,130-71-4 0,84 1-6 0,-24 59-2 0,-107 36 2 0,-107 34 0 0,-119 26-5 0,-36 11-47 0,-13 0-7 0</inkml:trace>
  <inkml:trace contextRef="#ctx0" brushRef="#br0">15242 13942 1 0,'0'0'2'0,"0"0"2"0,0 0 28 0,13-12-20 0,-13 12 6 0,0-13 2 0,0 13-13 0,12 0-3 0,-12 0-3 0,11-10-1 0,1-38-15 0,0-12-62 0</inkml:trace>
  <inkml:trace contextRef="#ctx0" brushRef="#br0">15338 12012 3 0,'0'0'0'0,"0"-10"26"0,-12-1 1 0,0-2-5 0,0-11-6 0,0 11-5 0,12 26-8 0,0 24 1 0,-12 21 1 0,12 14-1 0,-11 35-2 0,11 37-2 0,11 32 1 0,1 16-1 0,0 10 2 0,-12-10-2 0,24-16 0 0,-12-8 3 0,0-26 1 0,-12-46-1 0,-12-37 2 0,0-22-2 0,12-26-1 0,0-11 0 0,-12 0-7 0,0-36-29 0,12 13-64 0</inkml:trace>
  <inkml:trace contextRef="#ctx0" brushRef="#br0">15206 13896 43 0,'0'-25'13'0,"25"-11"8"0,-25 13 2 0,0 10-8 0,-12 13-7 0,-12 24-2 0,1 24-2 0,-1-2-1 0,11-9-3 0,26-1 1 0,22-25-1 0,24-11 0 0,1-23 1 0,-12-13 1 0,-36-10 1 0,-12 9 2 0,-24 1 1 0,-24 12 2 0,0 37-4 0,12 10-2 0,2 25-2 0,21-1-1 0,37-10 1 0,24-26-1 0,-1-11 3 0,-11-24-1 0,-12-34 1 0,-12 8-1 0,-24 27 2 0,-12 12 0 0,0 22 0 0,-11 49-3 0,11-26 1 0,24-9-4 0,36-37 5 0,-13-11-2 0,-11-1 2 0,-12 37-2 0,-24-2-33 0,24-1-105 0</inkml:trace>
</inkml:ink>
</file>

<file path=ppt/ink/ink2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7848 15538 9 0,'0'-24'38'0,"0"1"-5"0,0-2-11 0,0 13-4 0,0-1-5 0,0 3-3 0,0 45-8 0,0 72 0 0,11 286 0 0,14-190 0 0,-14-60-2 0,13-1-1 0,-24-34 3 0,0-25 5 0,-12-47-4 0,12-24 2 0,0-37-12 0,12-69-111 0</inkml:trace>
  <inkml:trace contextRef="#ctx0" brushRef="#br0">7895 15502 55 0,'-11'-24'31'0,"-1"0"8"0,12 24-21 0,47 0-13 0,72 0-4 0,60 0 0 0,-13 0 1 0,-34 0-1 0,-37 0 0 0,-24 0 1 0,-35-13-1 0,-12 3 4 0,-12 10 0 0,-12 10-5 0,0 40 1 0,0 44-3 0,0 61 1 0,11 48 1 0,-11 11 1 0,13-36-2 0,10-47 2 0,-23-47 0 0,12-37 2 0,0-23 0 0,-12-24 1 0,-12 0 7 0,-36-12-11 0,-46 12 0 0,-49 12 0 0,-35 24 1 0,10-12-4 0,48 0 3 0,50-13-1 0,58 1 1 0,12-1-3 0,0-11-54 0,0 0-38 0</inkml:trace>
  <inkml:trace contextRef="#ctx0" brushRef="#br0">10515 15252 58 0,'0'0'0'0,"-13"-71"19"0,2 47 7 0,0 11-12 0,-1 26-11 0,12 22-3 0,-12 72 1 0,12 60 1 0,12 84 2 0,0 93 1 0,-1 108-1 0,13 0 0 0,-1-10-11 0,2-156-5 0,-14 11-10 0,14-82 8 0,-14 11 12 0,1-24 9 0,-12-83 1 0,-23-83-51 0,11-72-4 0</inkml:trace>
  <inkml:trace contextRef="#ctx0" brushRef="#br0">10444 15299 71 0,'0'0'0'0,"-13"-34"16"0,38 9-11 0,46-11 5 0,72 1-2 0,48-1-1 0,71 0-2 0,47 12-1 0,-11 11-3 0,-25 3 4 0,-71-2-1 0,-82 12-1 0,-72 12 1 0,-24-2-1 0,-12-10-3 0,-1 25 1 0,1 0 0 0,0 34 0 0,-12 24-2 0,13 35 0 0,-2 37 0 0,1 84-2 0,12 82 2 0,-1 36 1 0,-10 36-5 0,-1 0-6 0,-12-95 2 0,0 12-8 0,-25-96 8 0,14-47-4 0,11 0 7 0,-12-25 4 0,-1-58 0 0,-10-61-47 0,23-35 30 0</inkml:trace>
  <inkml:trace contextRef="#ctx0" brushRef="#br0">10670 18776 13 0,'0'0'10'0,"-12"0"-6"0,12 0 6 0,12 0-6 0,24 0-2 0,47 0 2 0,83-36 1 0,97 1-1 0,70-13-4 0,12 24-1 0,-23 24 1 0,-72 0-1 0,-71 24 1 0,-97-12 1 0,-46 0 7 0,-36-12-6 0,-11-12-2 0,-14-13 2 0,2 14-4 0,10-1-15 0,-9-11-25 0,10 11 36 0</inkml:trace>
  <inkml:trace contextRef="#ctx0" brushRef="#br0">10837 15525 15 0,'0'-11'23'0,"0"11"18"0,0-12-12 0,0 1-4 0,0 11-7 0,0 0-7 0,12 11-8 0,0 12 0 0,0 14 0 0,-2 47 0 0,3 10-2 0,-1 13 1 0,12 36 2 0,-12-1 1 0,-1-21 1 0,2-3 2 0,-1-10-3 0,-1-37 0 0,-11 0 1 0,0-35 3 0,13 0-5 0,-13-13-1 0,0-23 2 0,-13-23-2 0,2-13-34 0,-1-24-62 0,12 25 5 0</inkml:trace>
  <inkml:trace contextRef="#ctx0" brushRef="#br0">10849 15573 24 0,'0'0'24'0,"-24"-23"10"0,12-2-8 0,0 14-3 0,12-1-4 0,0 1-5 0,0 11-7 0,24-13-2 0,24 1-2 0,34 12-1 0,2-12-1 0,11 12-1 0,-11 0 1 0,-2-13-1 0,3 13 1 0,-14 0-2 0,-12 0-1 0,1 0 2 0,-13 0 1 0,13 0 0 0,-48-10-1 0,0 10 0 0,0 10 0 0,0-10 1 0,-12 13-1 0,12-1 0 0,0 0 0 0,0 24 1 0,-12 0 0 0,12 23 1 0,-2 1-1 0,3 11 0 0,10 24 1 0,-23-11 3 0,13 24 1 0,10-3 0 0,2 3-1 0,-1-24 0 0,-13 0-2 0,-11-2-1 0,11-22-1 0,2-1 1 0,-1-23 2 0,-12 0-2 0,0-24 0 0,-12-48-10 0,-1-12-62 0,-9 13-57 0</inkml:trace>
  <inkml:trace contextRef="#ctx0" brushRef="#br0">11015 16847 38 0,'0'0'0'0,"-35"0"53"0,23 0-20 0,-1 0-16 0,13 0-6 0,0 13 0 0,0-13-5 0,36 0-3 0,24-13-1 0,35 1 1 0,13 0 0 0,-13-11-1 0,-1 12 0 0,2-2-4 0,-13 13 4 0,-11 0-1 0,0 0 1 0,-14 0-1 0,3 13 2 0,-37-13-2 0,11 0 3 0,-12 0 0 0,-10 0 0 0,-1-13-2 0,-12 26 2 0,0-13-4 0,0 0 2 0,0 0 5 0,0-13-5 0,-12 1-33 0,-12 0-123 0</inkml:trace>
  <inkml:trace contextRef="#ctx0" brushRef="#br0">8134 15466 3 0,'0'0'8'0,"0"0"28"0,0 36 11 0,12 35-26 0,-12 13-12 0,11-37-2 0,36-23-1 0,14-48-1 0,23-23-2 0,10-14 2 0,12 3 2 0,-34 11-3 0,-12 10-2 0,-49 24-9 0,-11 38-104 0</inkml:trace>
  <inkml:trace contextRef="#ctx0" brushRef="#br0">11243 15646 74 0,'0'11'8'0,"11"12"22"0,1 25-15 0,22-25-6 0,15-23 0 0,22-47-2 0,36-11-8 0,1-15 5 0,-1 25-1 0,-36 1 3 0,-47 10-2 0,-24 27-1 0,12 10-24 0,-12 0-76 0</inkml:trace>
  <inkml:trace contextRef="#ctx0" brushRef="#br0">8909 14277 31 0,'0'-25'19'0,"0"-71"15"0,23 12 3 0,-12 26-12 0,12 34-9 0,-23 35-8 0,-11 97-3 0,-12 23-4 0,34-12 0 0,25-48-3 0,36-48 5 0,-1-81 1 0,-23-26-1 0,0-47-1 0,-14 12 2 0,-21 48-2 0,-1 48-1 0,-24 46-1 0,-1 36 0 0,2 37-4 0,11 23 3 0,24-1-31 0,24-10-94 0</inkml:trace>
  <inkml:trace contextRef="#ctx0" brushRef="#br0">9515 14359 122 0,'11'-36'10'0,"14"36"8"0,-1 36-6 0,-2 12-10 0,-22-13 1 0,0-11 1 0,-11-24-1 0,0-59 0 0,46-25-2 0,13 49-1 0,-12 35 0 0,-1 35 0 0,1 37 0 0,-12-14-7 0,24-8-49 0,-1-50-33 0</inkml:trace>
  <inkml:trace contextRef="#ctx0" brushRef="#br0">10157 14348 63 0,'0'-37'39'0,"-23"3"-4"0,-48 34-15 0,11 34-13 0,1 37-6 0,47 13 0 0,48-36 0 0,35-36-2 0,-11-48 0 0,-2-47 1 0,-22-60-3 0,-11-12 0 0,-14 36 5 0,-34 46 0 0,-26 63 3 0,2 57-3 0,12 48-1 0,10 24-1 0,38-10 0 0,34-27 1 0,25-22 1 0,11-49-2 0,1-46-2 0,-13-12 1 0,-23-3 1 0,-14 4-2 0,-21-2 4 0,-13 0 2 0,-13 25-3 0,2 23 1 0,-24 12-1 0,10 47-1 0,2 1-1 0,23-13 2 0,36-10-1 0,22-37 1 0,27-37-1 0,-26 37-1 0,-11 24 1 0,-25 12 0 0,13-36 2 0,12-48 1 0,12-11 0 0,-25 22-3 0,1 26-7 0,-24 47-56 0,-12-11-20 0</inkml:trace>
  <inkml:trace contextRef="#ctx0" brushRef="#br0">8621 14955 136 0,'0'0'0'0,"-202"0"7"0,179 0 5 0,94-37-5 0,179-34-1 0,251-13-4 0,152 13 1 0,-33 58-3 0,-131-21 0 0,-203 10 1 0,-167 0 8 0,-108 12 2 0,-22 1-13 0,-25 22-115 0</inkml:trace>
  <inkml:trace contextRef="#ctx0" brushRef="#br0">17469 15359 12 0,'0'-60'34'0,"-23"-35"5"0,-1 24-7 0,24 35-8 0,0 12-10 0,0 72-11 0,-12 130 1 0,-1 85-1 0,2 22 0 0,22-47-4 0,2-83 4 0,-1-71-2 0,-12-50 1 0,11-57-7 0,14-59-58 0,-14 45-13 0</inkml:trace>
  <inkml:trace contextRef="#ctx0" brushRef="#br0">17374 15181 92 0,'0'-24'6'0,"-23"0"9"0,46 1 0 0,85-14-8 0,94 2-4 0,71-1 0 0,14 23-2 0,-37 2 8 0,-84 11-1 0,-94 0 3 0,-60 0-2 0,-12 0-6 0,0 36-2 0,12 47 0 0,-12 72-2 0,-12 59 1 0,-12 37-1 0,12-49 2 0,12-48-1 0,12-46 1 0,-12-61 2 0,0-47 4 0,-24 0-2 0,-35-12-5 0,-72 12 0 0,-84 12-1 0,-59 13 0 0,12-2 1 0,72 1-1 0,94 0 1 0,60-1-1 0,36 1 0 0,-11-12 1 0,11-12-2 0,0-12-35 0,47-24-102 0</inkml:trace>
  <inkml:trace contextRef="#ctx0" brushRef="#br0">19840 15097 66 0,'-13'-47'15'0,"-11"-14"4"0,24 2 9 0,13 13-9 0,-13 21-3 0,11 25-11 0,-11 25-4 0,0 69-1 0,0 97 2 0,-11 131-3 0,-2 141 1 0,2 96-1 0,22 2-6 0,26-134-11 0,-26-57-8 0,-11-72 5 0,-11 12 4 0,-13-24-3 0,-12-108-4 0,12-107 21 0,12-47-24 0</inkml:trace>
  <inkml:trace contextRef="#ctx0" brushRef="#br0">19731 15204 68 0,'-11'-23'-8'0,"-1"-48"10"0,12 34 40 0,0 14-14 0,0-1-15 0,72-13-6 0,94 14-6 0,120-1 2 0,82 12-3 0,38 12 4 0,-84 12-3 0,-132 1 4 0,-106-13 5 0,-60-13 4 0,0-11-9 0,-13 24-4 0,12 12-2 0,2 72 1 0,-14 23-1 0,2 83 0 0,-13 49 0 0,12 83 0 0,23 46 2 0,1 26 2 0,0 34-5 0,-23-60-9 0,10-105 0 0,-12 10-9 0,-11-131 20 0,-11 2 1 0,-12-25 1 0,-2-59-14 0,25-60-125 0</inkml:trace>
  <inkml:trace contextRef="#ctx0" brushRef="#br0">19827 18467 29 0,'-24'0'9'0,"-48"0"-1"0,2 0 21 0,34 0-21 0,72-12-1 0,95 0 9 0,143 0-1 0,130-1-6 0,49 26-8 0,-24 11 3 0,-108-12 3 0,-129-12 4 0,-122-24 0 0,-58 12-10 0,-94-12-4 0,-99 24-1 0,-116 0 2 0,-48 24-3 0,-12 12-3 0,47-1 4 0,72-11-1 0,107 0 2 0,83-12 1 0,108-1 7 0,70-11 4 0,181-23 4 0,58-1-6 0,24 0-8 0,-60 11 4 0,-131-9 1 0,-118 10-1 0,-59-12-158 0</inkml:trace>
  <inkml:trace contextRef="#ctx0" brushRef="#br0">16980 15014 7 0,'0'0'17'0,"-11"-12"15"0,0-1-12 0,-1 13-13 0,0 0-4 0,12 13-2 0,-12 23-1 0,12 11 1 0,0 25 4 0,0 59-3 0,0 12-1 0,-13 47-3 0,2 24 5 0,-1 24-4 0,-1-11 3 0,13 11-6 0,0-12 7 0,0 0-2 0,0-12-2 0,13-47-5 0,-13-37 5 0,0-34 4 0,0 24-6 0,0-49 1 0,0-35-4 0,0-49-59 0</inkml:trace>
  <inkml:trace contextRef="#ctx0" brushRef="#br0">16779 14989 2 0,'12'0'3'0,"24"-11"9"0,23-1 12 0,13-12-8 0,22 12-5 0,15-11-3 0,21-13-5 0,12 12 2 0,1 11-2 0,2 2-2 0,-39-12 0 0,-12 23 0 0,2-12 1 0,-13 0-2 0,13-1 2 0,-1 13-1 0,1-11 0 0,-13 11 1 0,-12 0-1 0,-23 11 0 0,0-11 0 0,23 0-1 0,1 13 0 0,-26-13 0 0,3 12 1 0,-26 0-3 0,1 11 2 0,-11 1 0 0,10-12 1 0,24 13-1 0,-11-2 2 0,0 0-2 0,-24 2 0 0,-12-2 2 0,0 1 0 0,0 0 0 0,12 10-1 0,-12 16 1 0,12-16 0 0,0 37-2 0,-12 2 0 0,0-2 0 0,0 1 1 0,12-12 1 0,0 22-2 0,0 2 0 0,-2 10 1 0,-10-10-1 0,13 0 1 0,-13 11-2 0,0 0 1 0,12-11-1 0,-1-1 1 0,-11-1-1 0,0 2 2 0,0 12-3 0,-11-13 2 0,22 12 0 0,2 1-1 0,-13 11-3 0,-24 0 2 0,12-13 1 0,24 27 0 0,-12-16-3 0,11 4-1 0,2-38 3 0,-13-23 8 0,0-13-37 0,-13-35-19 0</inkml:trace>
  <inkml:trace contextRef="#ctx0" brushRef="#br0">16827 17656 12 0,'-11'0'18'0,"-2"0"3"0,1 0-6 0,12-11-4 0,12 11 1 0,35 0-11 0,25 0-1 0,35-12-1 0,25 12 0 0,34 0 3 0,13 0-1 0,11-11-1 0,-23 11-1 0,-1 0 1 0,-23-13 1 0,-13 13 0 0,-10 0-1 0,-13 0 1 0,-10 0-1 0,-15-12 0 0,0 12-1 0,-21 0 0 0,-14 0 1 0,1-12 1 0,0 12-1 0,-1 0 0 0,1 0 1 0,-24 0 1 0,-12-11 6 0,0-12-3 0,-12 10-95 0</inkml:trace>
  <inkml:trace contextRef="#ctx0" brushRef="#br0">18744 16789 22 0,'0'0'0'0,"0"0"5"0,-12-13 19 0,12 13-19 0,-12 0 33 0,0 0-18 0,24 0-5 0,24 0-13 0,23-12 0 0,13 12 1 0,-13 0 0 0,-23-12-1 0,-13 12 0 0,-23-13 0 0,-23 13-2 0,-37 0-1 0,36 0-14 0,13 13-74 0,11-13 59 0</inkml:trace>
  <inkml:trace contextRef="#ctx0" brushRef="#br0">19780 16621 76 0,'-13'-12'8'0,"-10"12"10"0,35-12-4 0,48 12-11 0,23 0 0 0,0 0 7 0,-23 0-4 0,-47 0 0 0,-38 0-3 0,-23 0-3 0,-35 0 0 0,35 0 0 0,48 12 0 0,48-12-109 0</inkml:trace>
  <inkml:trace contextRef="#ctx0" brushRef="#br0">18553 14085 75 0,'0'-13'9'0,"-12"-33"17"0,12 34 0 0,12 12-15 0,-12 71 0 0,0 12-3 0,0-35-2 0,0-37 0 0,0 2 1 0,-12-26-3 0,12 13-3 0,0-11 0 0,0 11-1 0,0 0-4 0,0-36 1 0,0-22 3 0,0-3 0 0,0 14 1 0,0 34 1 0,0 13 0 0,0 25-2 0,-12 58-1 0,0 12 1 0,24-11 0 0,12-13 0 0,12-11 1 0,35-37-1 0,1-35 2 0,-24-59 1 0,-13-24 0 0,-35-36-1 0,-47 24-1 0,-13 48 0 0,12 22-1 0,25 37-1 0,-13 37 0 0,0 34 0 0,12 0-1 0,24 0 2 0,36-24 0 0,47-22 0 0,37-25-1 0,-13-25 1 0,-12-22-2 0,-47 12 3 0,-13-1 0 0,-23-1 0 0,0 14 1 0,0 23-3 0,12 23 0 0,0 14 0 0,-12 10 1 0,23 13-1 0,-11-12 1 0,12-14 0 0,11-21 0 0,0-26 1 0,2-21 0 0,-14-3 0 0,-11-10-1 0,0 12 0 0,0-1 0 0,-1 12 0 0,-10 11 2 0,-13 13-2 0,-13-11-1 0,-10 22-1 0,-1 14 2 0,12 11 0 0,12 11-1 0,0 0 1 0,12-22-1 0,12 0 1 0,12-14 1 0,10-11-1 0,15-11 0 0,-2-2 0 0,0-24 0 0,-10 14 1 0,-25-25-1 0,-1 1 1 0,-23 23-1 0,0 0 0 0,0 12 0 0,0 12-1 0,0 23 1 0,0-10 0 0,0-1 0 0,0 0 0 0,11 1 0 0,14-2 0 0,11-11 1 0,-25-24-1 0,1-13 1 0,-35-9-1 0,-2 34 1 0,2-1-2 0,-13 38 0 0,12 34 0 0,0 12 0 0,24 0 1 0,24-10-1 0,36-38 2 0,-1-23-1 0,13-34 2 0,-24-16-2 0,-2-21 0 0,3 48 0 0,-13 12 0 0,-1 34-1 0,-12 25 1 0,2 11-1 0,-1-47 1 0,-24 1 2 0,23-63 1 0,25-32-2 0,0-14 1 0,-12 48-2 0,-2 25 1 0,-9 12-30 0,-25 22-109 0</inkml:trace>
  <inkml:trace contextRef="#ctx0" brushRef="#br0">18875 14811 130 0,'0'0'0'0,"-72"-35"15"0,156-1-12 0,166 0 7 0,108 11-5 0,-2 25 2 0,-46-10-1 0,-155-1-2 0,-155-14-2 0,-48 25-120 0</inkml:trace>
  <inkml:trace contextRef="#ctx0" brushRef="#br0">19792 8072 27 0,'0'0'0'0,"-48"-23"38"0,24 23-30 0,24 0 10 0,-25-12 7 0,15 1-6 0,-2-2-11 0,12 13-6 0,12 0-2 0,11 0 1 0,25 0-3 0,47-12 4 0,36 0 0 0,60 12-2 0,36 0 0 0,45 0-3 0,3 12 3 0,-13 0-2 0,-36-12 0 0,-59 13 2 0,-72-2 1 0,-47-11 0 0,-37 12 1 0,1-12 1 0,-12 0 13 0,0-12-14 0,0 24-6 0,0 11-134 0</inkml:trace>
</inkml:ink>
</file>

<file path=ppt/ink/ink2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10502 3036 43 0,'-71'-24'35'0,"12"12"-11"0,12 1-11 0,35 11 2 0,0 0 4 0,12-12-11 0,48 0-5 0,34-1 0 0,50-10-2 0,47-1 0 0,23 0 1 0,24 24-2 0,11-13 0 0,14 3 1 0,11 10 0 0,12-11-2 0,0-2 0 0,23 13 2 0,2 0-1 0,-1 13 1 0,23-2-1 0,0-11 1 0,-24 10 1 0,-10 3-3 0,-14-1 3 0,1-12-1 0,-11 0-4 0,-38 0 4 0,-10 0 0 0,-49-12-1 0,-34 12 0 0,-37-13-1 0,-59 13 2 0,-13 0 6 0,-34 13 8 0,11-26-9 0,-12 13-6 0,1 0-72 0,11 0-1 0</inkml:trace>
  <inkml:trace contextRef="#ctx0" brushRef="#br0">22197 7203 92 0,'-24'-12'11'0,"-59"-23"0"0,71 35-8 0,12 0 35 0,36 0-32 0,71 0-2 0,12 0-3 0,-13 12-1 0,-33-12 3 0,-61 12 1 0,-36-12 1 0,-60 0-4 0,-35 23 2 0,-12-12-3 0,23-11 3 0,72 0 0 0,49 0 1 0,59-11-5 0,58 11 1 0,-22-12-1 0,-50 24 1 0,-58-12 4 0,-34-12-2 0,-50 12 1 0,-11 0-4 0,-1 23 2 0,60-23 1 0,49 13-2 0,59-13-1 0,35-13 2 0,-12 13-2 0,-47 0 0 0,-48 0 2 0,-24 0 0 0,-12 0 1 0,-24 0-1 0,49-11-1 0,-1 11 0 0,35 0 0 0,1 0 0 0,0 11 0 0,-12-11 0 0,-12 13 0 0,0-13 0 0,-12 0 0 0,0 0 0 0,0 0 1 0,12 0-2 0,0 0 2 0,0 0-2 0,0 12 2 0,0-12-1 0,0 0 0 0,0 0-1 0,0 0 0 0,-12 12 2 0,12-12-13 0,0 24-147 0</inkml:trace>
</inkml:ink>
</file>

<file path=ppt/ink/ink2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19910 5430 11 0,'13'-13'36'0,"-26"1"0"0,13 12 1 0,0-12-22 0,13 12-7 0,-1 0-1 0,11 24-1 0,-11 23-2 0,12 3-1 0,12-4-1 0,-11-10 2 0,-14 0-1 0,1-12 0 0,-1-1-2 0,1-12 1 0,24-22 1 0,35-36-2 0,25-25 0 0,11 13-1 0,12 11-1 0,0 0 0 0,-36 2 1 0,-23-4 1 0,-24 39 0 0,-13-1 0 0,-11 12 1 0,-12 0 2 0,-12 0-2 0,-11 0-1 0,10 0-12 0,38-11-117 0</inkml:trace>
  <inkml:trace contextRef="#ctx0" brushRef="#br0">20542 9644 84 0,'-72'-23'21'0,"49"23"-12"0,10 0 6 0,26-13-1 0,22-11-5 0,83-23-5 0,122-36 0 0,80-13-1 0,15 25 2 0,-62-1 1 0,-70 26-1 0,-96 9-3 0,-71 24-1 0,-85 13-32 0,-57 50-84 0</inkml:trace>
  <inkml:trace contextRef="#ctx0" brushRef="#br0">17672 11405 93 0,'-71'-23'28'0,"46"23"-25"0,25 0 7 0,72-23 11 0,71-36-10 0,143-49-6 0,71-35 0 0,12 36 0 0,-107 34-1 0,-143 39 1 0,-96 22-3 0,-46 12-39 0,-12 25-65 0</inkml:trace>
  <inkml:trace contextRef="#ctx0" brushRef="#br0">5847 6048 8 0,'0'0'7'0,"0"0"31"0,0-11-2 0,0-1 3 0,0 0-14 0,0 12-11 0,0 0-8 0,12 24-2 0,12 10-1 0,-1 3 0 0,2 10 0 0,-2 13-1 0,-11-12 0 0,12-35 1 0,-12-2-1 0,24-11 0 0,0-11-1 0,23-39 2 0,13-9-3 0,23-12 1 0,24 0-2 0,1-13 1 0,-2 13 1 0,-11 12-1 0,-24 11 2 0,-35 25 0 0,-36 10 2 0,-12 13-3 0,11-12 1 0,-11 12-16 0,13 25-153 0</inkml:trace>
  <inkml:trace contextRef="#ctx0" brushRef="#br0">2835 12918 0 0,'-36'-23'11'0,"-48"-1"13"0,0 0-4 0,14 1 7 0,10-14 6 0,36 14-11 0,12-1-16 0,24 24-6 0,60 0-1 0,23 24 0 0,71-14 2 0,49 3 1 0,60-1 0 0,10 13 6 0,47-2 1 0,15 1 1 0,34-24-5 0,0 12 2 0,-12-24-3 0,-24 12-3 0,-72 0 2 0,-58 0-2 0,-49 0 1 0,-58 12-1 0,-24 0 3 0,-84-12-3 0,12 0-5 0,22 23-134 0</inkml:trace>
  <inkml:trace contextRef="#ctx0" brushRef="#br0">2071 17478 38 0,'0'0'10'0,"-10"-11"29"0,-2-1-6 0,0-13-16 0,12 14-3 0,0-1-2 0,-12 1-3 0,12-2-2 0,-12 1-2 0,12 12-2 0,36 0-3 0,22 0 1 0,38-12 0 0,47-1 1 0,24 3-2 0,0 10 0 0,-48 0 0 0,-36 10-1 0,-35 3 2 0,-24-13 1 0,-24 0 1 0,12 12-2 0,-24 0-66 0,12 12-45 0</inkml:trace>
  <inkml:trace contextRef="#ctx0" brushRef="#br0">4228 17443 100 0,'-48'-13'14'0,"36"13"2"0,60 13-3 0,71-1-11 0,48 0 0 0,-13-36 1 0,-70 36-3 0,-48 0 1 0,-36-12-6 0,23 11-76 0,-23-11 37 0</inkml:trace>
  <inkml:trace contextRef="#ctx0" brushRef="#br0">6109 17430 54 0,'0'0'0'0,"-107"-11"16"0,71-1 13 0,12-12-4 0,36-23-12 0,24 11-4 0,48 11-3 0,23 2-4 0,59-1-1 0,37 12-2 0,11 0 1 0,-11 12 0 0,-37 0 0 0,-58 0 2 0,-50 0 3 0,-33 0 0 0,-1-11-1 0,-12-1-1 0,-1 12-2 0,-11 0-1 0,0 0 1 0,0 0-1 0,12 0-4 0,0 0-17 0,-12 23-8 0,-24 1-52 0,24-11 50 0</inkml:trace>
  <inkml:trace contextRef="#ctx0" brushRef="#br0">10027 8715 6 0,'0'-11'16'0,"0"-13"-3"0,0 0 4 0,0 12-1 0,-24 12 4 0,-23 12-9 0,11 36-8 0,12 23-2 0,24 24-1 0,0-1 1 0,12-10 0 0,24 0-3 0,23-36 2 0,24-36 1 0,-12-24 0 0,61-107 3 0,-108 35-3 0,-24 0 0 0,-24 2 1 0,-24-2 0 0,-11 13 1 0,0 35 0 0,-14 24-2 0,14 24 0 0,0 24-8 0,11 23-16 0,35 14-39 0,26-62 37 0</inkml:trace>
  <inkml:trace contextRef="#ctx0" brushRef="#br0">10753 8954 60 0,'0'0'0'0,"36"23"14"0,0 37 1 0,-36 11-1 0,-60 1-4 0,-22-1-8 0,-2-23 0 0,36-12-30 0,24-36-50 0</inkml:trace>
  <inkml:trace contextRef="#ctx0" brushRef="#br0">11134 8573 60 0,'-11'-11'4'0,"11"-2"1"0,0 47 10 0,-25 50-1 0,14 0-8 0,35-36-4 0,23-13-1 0,13-23 0 0,-12-36 1 0,-14-35 0 0,-9-12 0 0,-25-13 5 0,-48 25-2 0,-23 22-5 0,-1 50-15 0,25 24-83 0</inkml:trace>
  <inkml:trace contextRef="#ctx0" brushRef="#br0">11385 8168 43 0,'11'-12'8'0,"61"-36"10"0,-1 24-3 0,-47 24-4 0,-24 24-3 0,12-1-5 0,-12 2 0 0,0-25 1 0,0 0-3 0,13-12-15 0,-2-1-77 0</inkml:trace>
  <inkml:trace contextRef="#ctx0" brushRef="#br0">11170 8357 70 0,'-36'-11'17'0,"36"106"-10"0,36 97 0 0,-12 9-1 0,0-81 1 0,-24-60 0 0,-12-60 10 0,-12-71-10 0,-24-97-5 0,12-70-1 0,13 95 0 0,23 106-2 0,12 74-1 0,12 106 0 0,-1 35 1 0,-11-23 1 0,-12-82 0 0,0-52 5 0,0-67 1 0,-12-109-4 0,1-12 0 0,11 144-4 0,23 117-1 0,1 27 3 0,12-27-10 0,-12-46-16 0,0-35-30 0,-12-26 2 0</inkml:trace>
  <inkml:trace contextRef="#ctx0" brushRef="#br0">11300 7976 112 0,'0'0'0'0,"-11"-58"5"0,118 22-7 0,1 59 2 0,-49 61 4 0,-47 47 1 0,24 48-3 0,35 11-1 0,13-12 0 0,-37-23 2 0,-36-47 4 0,-57-24 2 0,-26-13-4 0,-23-37-9 0,-48-21-39 0,48-37-42 0</inkml:trace>
  <inkml:trace contextRef="#ctx0" brushRef="#br0">9633 8501 100 0,'0'-36'2'0,"0"36"-1"0,-70 60 6 0,-39 82 1 0,39 50-5 0,94-3-3 0,71 3 1 0,-1 10 2 0,-33-23-1 0,-2-74-1 0,2-68 1 0,45-84-26 0,-12-14-63 0</inkml:trace>
  <inkml:trace contextRef="#ctx0" brushRef="#br0">10730 7953 41 0,'-72'23'16'0,"36"-10"-1"0,13-13 7 0,11-36-5 0,-1-35-10 0,49-36-6 0,48-23-1 0,35-25 2 0,0 11-1 0,-12 25 3 0,-35 24-1 0,-13 22-1 0,-35 39 0 0,-12-3 0 0,-24 14 1 0,-24 23-1 0,-35 12-2 0,23-12 2 0,48 0-2 0,59 11 0 0,25 50 0 0,-12 10 3 0,-60-35-2 0,-24 11-13 0,-12-23-98 0</inkml:trace>
  <inkml:trace contextRef="#ctx0" brushRef="#br0">11515 6406 57 0,'0'0'0'0,"-23"-25"16"0,35 25 5 0,11 84 12 0,-11 47-19 0,12-12-9 0,-12-35 0 0,1-61 3 0,-13-12 1 0,0-69-5 0,-25-39-2 0,1-56 1 0,0-2-4 0,13 0 0 0,22-12 0 0,37 72 0 0,24 58-2 0,23 62 2 0,-37 59 2 0,-33-1 1 0,-84-12 3 0,-73 1-3 0,14-13-9 0,82-47-48 0,60 0-40 0</inkml:trace>
  <inkml:trace contextRef="#ctx0" brushRef="#br0">12397 5501 10 0,'12'-48'18'0,"23"-12"2"0,-22 1 21 0,-26 23-7 0,-11 24-14 0,-12 35-14 0,-36 61-1 0,-10 48-2 0,0 94 1 0,33 83-2 0,49 25-3 0,83-50-1 0,37-92 1 0,22-85 3 0,-46-71 2 0,-37-48 2 0,-47-35-7 0,-12-1-55 0,-12 36-30 0</inkml:trace>
  <inkml:trace contextRef="#ctx0" brushRef="#br0">12683 5929 127 0,'0'-23'6'0,"-24"-13"7"0,36 61-11 0,0 46 2 0,-2 23-2 0,15-33 1 0,-1-50 0 0,36-35 0 0,-13-47-2 0,-11-13 1 0,0-11-3 0,-24 35 2 0,-12 25-2 0,0 12 1 0,0 23 0 0,0 23 0 0,0 59 3 0,23 86-3 0,1 106-1 0,36-25 0 0,-1-57 0 0,-48-37 1 0,-45-50 3 0,-38-55 5 0,-35-75 1 0,24-105-4 0,59-62-4 0,48 14-5 0,70 12-30 0,15 70-81 0</inkml:trace>
  <inkml:trace contextRef="#ctx0" brushRef="#br0">13362 5858 101 0,'-13'-24'27'0,"60"-12"-21"0,49 12-6 0,-11 24-17 0,-39 12-75 0</inkml:trace>
  <inkml:trace contextRef="#ctx0" brushRef="#br0">13289 6167 83 0,'-36'0'24'0,"25"-12"-8"0,71-22-11 0,11-3 0 0,60-10-3 0,-1 10-16 0,-23 26-87 0</inkml:trace>
  <inkml:trace contextRef="#ctx0" brushRef="#br0">13909 5632 116 0,'-24'-36'9'0,"12"0"5"0,61 36-9 0,-26 84 7 0,-12 35-6 0,14-12-3 0,-14-24-3 0,25-23-52 0,-24-48-29 0</inkml:trace>
  <inkml:trace contextRef="#ctx0" brushRef="#br0">14337 4870 42 0,'25'-72'17'0,"10"37"24"0,-23 45-7 0,-36 122-16 0,12 154-10 0,36 155-8 0,61-25 2 0,8-142 1 0,-22-131 1 0,-46-35-1 0,-14-37-35 0,-11-47-70 0</inkml:trace>
  <inkml:trace contextRef="#ctx0" brushRef="#br0">14707 5501 87 0,'-48'-84'63'0,"107"26"-62"0,50 21-1 0,-39 74 2 0,-34 57 0 0,-24-12-1 0,-60 2 3 0,1-47 2 0,24-37-4 0,46-37-2 0,36-57-6 0,13-14 4 0,-36 13 4 0,-26 59 8 0,-32 59-7 0,-14 61-2 0,24 12-1 0,36-25-1 0,22 1-12 0,15-14-46 0,-37-58-11 0</inkml:trace>
  <inkml:trace contextRef="#ctx0" brushRef="#br0">15231 4953 103 0,'0'-12'5'0,"83"49"2"0,47 139 9 0,-45 111-4 0,-97-25-6 0,-61-70-4 0,-9-74-115 0</inkml:trace>
  <inkml:trace contextRef="#ctx0" brushRef="#br0">15826 5489 192 0,'-71'-36'0'0,"59"60"-129"0</inkml:trace>
  <inkml:trace contextRef="#ctx0" brushRef="#br0">12849 7608 16 0,'-13'-36'13'0,"13"1"-7"0,13 11 5 0,-13 12 8 0,0 60 1 0,12 71-15 0,35 71-3 0,1 24 1 0,0-11 0 0,-24-37-2 0,-1-45 0 0,-10-16 0 0,-1-57-7 0,-24-36-26 0,-12-12-24 0</inkml:trace>
  <inkml:trace contextRef="#ctx0" brushRef="#br0">12599 8608 28 0,'-36'-12'6'0,"48"12"8"0,36-13 15 0,12 13-11 0,22 37-11 0,2 23-4 0,11-13-3 0,-22 1 0 0,-26-24-2 0,-35-12-13 0,-12-12-22 0,0-12-10 0</inkml:trace>
  <inkml:trace contextRef="#ctx0" brushRef="#br0">13242 8453 22 0,'0'-12'12'0,"11"-22"-4"0,25 9-3 0,-11 13 2 0,-50 95 23 0,-22 13-27 0,12 11 0 0,11-48 0 0,0-23 1 0,12-12 1 0,0-24-2 0,12 0-32 0,0 0-38 0</inkml:trace>
  <inkml:trace contextRef="#ctx0" brushRef="#br0">12611 9776 59 0,'-36'-13'9'0,"48"13"-3"0,72-24 5 0,-1-10 1 0,-1-3-7 0,-33 24-11 0,-1 2-62 0,-37 11 43 0</inkml:trace>
  <inkml:trace contextRef="#ctx0" brushRef="#br0">13099 9406 46 0,'0'-11'3'0,"-12"-14"-3"0,60 13 5 0,-36 12 19 0,-12 48-7 0,12 12-12 0,12-1-4 0,10-23 0 0,-9-24 0 0,-14-12-2 0,2-48 1 0,-13-23-1 0,23-1 1 0,2 14 1 0,-1 21-1 0,0 24 0 0,-13 13 0 0,-11 25 1 0,36 21-1 0,12-21-1 0,35-13 2 0,-25-49-2 0,-9-9 1 0,-13-13 1 0,-36-1-1 0,-13 36 1 0,-10 37-1 0,-1 45 1 0,24 14-1 0,11-26 0 0,38-33-1 0,22-13-14 0,-12 0-36 0,-59 0 16 0</inkml:trace>
  <inkml:trace contextRef="#ctx0" brushRef="#br0">12754 10132 54 0,'-36'0'4'0,"-11"36"-1"0,59-36 6 0,47-24 5 0,48-47-6 0,95-13-5 0,25-11-2 0,-13 24 1 0,-23 11 0 0,-36 13-2 0,-60 11 1 0,-72 24-3 0,-34-12-13 0,-73 60-42 0,61-24 33 0</inkml:trace>
  <inkml:trace contextRef="#ctx0" brushRef="#br0">12921 10191 46 0,'-13'0'6'0,"-59"37"2"0,72-26-5 0,49-11 15 0,46-48-5 0,72-23-6 0,11 12-5 0,1 11 0 0,-24 12-2 0,-60 13 1 0,-47 0 6 0,-24 10 0 0,-12 1-2 0,-1 12-4 0,1-12-1 0,0 12 0 0,-12 0 1 0,12 0-1 0,-12 0 1 0,12 0-1 0,-12 0 0 0,12 0-15 0,-24 0-49 0,0 12 26 0</inkml:trace>
</inkml:ink>
</file>

<file path=ppt/ink/ink2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21577 2298 15 0,'-11'-24'13'0,"-14"11"-2"0,-11 13 3 0,2 37-2 0,-2 10 3 0,12 24-8 0,24 0-4 0,24 13-1 0,12-36 1 0,11-12 0 0,12-12 0 0,1-36 0 0,0-36 0 0,-1-11 1 0,-35-14 0 0,-24 15 3 0,-47-14-2 0,-2-11 0 0,2 12-3 0,-13 58 0 0,13 13 0 0,12 25-1 0,23 21-1 0,34 4-30 0,14-4-70 0</inkml:trace>
  <inkml:trace contextRef="#ctx0" brushRef="#br0">22078 2393 17 0,'-24'-36'26'0,"-1"1"0"0,15 11-4 0,10 12-15 0,35 48-5 0,1 47-1 0,-12 12 0 0,-1-35 1 0,1-36 9 0,0-48 6 0,12-70-9 0,-24 21-7 0,12 25 3 0,-1 37-12 0,25 22-101 0</inkml:trace>
  <inkml:trace contextRef="#ctx0" brushRef="#br0">22542 2274 56 0,'-11'0'4'0,"-38"0"16"0,2 24-8 0,22 12-7 0,61-1-2 0,37 1-2 0,-39 0 1 0,-56 0 4 0,-74 24-3 0,37-37-1 0,71-23-91 0</inkml:trace>
  <inkml:trace contextRef="#ctx0" brushRef="#br0">22840 2345 43 0,'0'0'3'0,"-36"-11"-1"0,36 22 3 0,0 37 2 0,36-25 0 0,-24-10 1 0,0-13 3 0,-24-47-6 0,0 10-4 0,-1 26-1 0,2-12 1 0,-12 23-1 0,-2 0 1 0,-9 23 1 0,-3 12-1 0,1 12 1 0,13 3-1 0,-1 8-1 0,12-22 1 0,24-25-1 0,12-11 2 0,11-23 0 0,1-38-1 0,0 15-1 0,-13 10 0 0,2 24 0 0,-14 12 1 0,1 12-1 0,-1 12 1 0,2 0 0 0,-1 0 0 0,0-1-2 0,12-11 2 0,12-24 0 0,-1-22 0 0,1-39-1 0,-12-9 1 0,-1-26-1 0,-10 48-1 0,-13 23 1 0,-13 27 0 0,2 45-1 0,-14 37 0 0,25 11 1 0,0 0 1 0,36-11 1 0,1-36-2 0,10-26 0 0,1-31 1 0,11-40-1 0,-11-22-1 0,-12-24 0 0,-2 23 0 0,-34 13 0 0,13 46 1 0,-26 14 0 0,2 22-1 0,-24 50 1 0,11 33 1 0,24 14-1 0,36-49 1 0,11-23-1 0,1-24 0 0,11-48 1 0,-23 1-1 0,-24 23 2 0,-12 1-4 0</inkml:trace>
  <inkml:trace contextRef="#ctx0" brushRef="#br0">13409 3333 0 0,'0'0'0'0,"0"13"0"0</inkml:trace>
  <inkml:trace contextRef="#ctx0" brushRef="#br0">19673 5953 30 0,'-12'-24'36'0,"24"11"-26"0,23-8 4 0,-23 8 3 0,-12 1 0 0,0 0-1 0,0-12-5 0,0-12-3 0,0 1-4 0,0-13 1 0,0 12 1 0,-25-11 0 0,3 0-2 0,-38-37 1 0,24 36-3 0,13-12 0 0,-13 13 0 0,-12-13 1 0,-11 12-1 0,11 14-1 0,-12-16 1 0,13 16-1 0,-25-14-1 0,1 12 2 0,-24 12-1 0,-1-10 0 0,0 21 2 0,14 1-2 0,-2 0-1 0,-11 12 0 0,0 12 1 0,-1 0-1 0,13 12 0 0,0-1 0 0,11 1 0 0,2 23 1 0,-3-10-1 0,1 10 2 0,-10-10-3 0,21 10 2 0,4 0-1 0,8 25-1 0,1-12 1 0,13-13 0 0,-1 11 0 0,23 3 0 0,2 10-1 0,11 2 0 0,11 9 1 0,2 2 0 0,-1-1 1 0,24-1-2 0,-1 2 2 0,1 0-3 0,13-13 2 0,-3 0 0 0,1-11 0 0,14 1 0 0,10-3 0 0,-12-22-1 0,13 25 3 0,11-27-3 0,1 3 0 0,10-14 3 0,2-12 0 0,11 2-3 0,-22-1 1 0,9 0 1 0,-24-1-2 0,15 1 0 0,-2-12 0 0,0 0 2 0,1-23-2 0,-13 11 2 0,-11-13-1 0,11-9 1 0,-23 9-2 0,11-21 2 0,2-4-2 0,-2 16 1 0,-25-14 1 0,15 0 0 0,-1 0-1 0,-13-11 1 0,1 11-4 0,-12 2 4 0,-12-4 0 0,-12-32 0 0,0-2 0 0,-25 13 0 0,2-12 1 0,-26 11 1 0,3 12-2 0,-2 13 2 0,1 10-3 0,11 14 1 0,24 0-7 0,12 35-24 0,-11 72-23 0,-14-13-41 0</inkml:trace>
  <inkml:trace contextRef="#ctx0" brushRef="#br0">18244 7394 66 0,'0'0'23'0,"-48"-12"12"0,36-1-20 0,12 2 5 0,0-1 0 0,12-24-11 0,48 13-5 0,11 0-2 0,13-14 0 0,-14 24-1 0,-22 2 0 0,-12 11-1 0,0-12 1 0,-11 1-5 0,-2-13-20 0,-23 24-13 0,0 0-39 0,0 0 41 0</inkml:trace>
  <inkml:trace contextRef="#ctx0" brushRef="#br0">18411 7025 23 0,'-24'-37'43'0,"0"14"1"0,12 12-12 0,12 34-20 0,0 49-2 0,36 47-1 0,-1-12-2 0,-12-13-1 0,13-23 3 0,-11-21-5 0,-14-16 1 0,-11-21 1 0,-11-26-1 0,-14-34-32 0,25 0-126 0</inkml:trace>
  <inkml:trace contextRef="#ctx0" brushRef="#br0">21030 4382 21 0,'-13'-11'14'0,"-21"-26"8"0,11 1-17 0,-2 0-3 0,1-10 0 0,-12-27 7 0,-47 2-2 0,-12 23-5 0,-2-11-1 0,-10-13 3 0,14 14 0 0,-3-3 2 0,0 1-4 0,-23 13-1 0,0-11 1 0,0 21 0 0,12 13-1 0,0 1 0 0,-35 10 0 0,-14 13-1 0,-12-12 0 0,15 12 0 0,-3 0 2 0,2 12-1 0,11 1-1 0,-24 10 1 0,25 25-1 0,11-1 0 0,-1 24 1 0,2-11 1 0,22 1-2 0,1 21 0 0,12 12-1 0,24 3 0 0,11-2 0 0,24 0 0 0,1-22 0 0,23-2 1 0,12 11-1 0,22-22 1 0,14-1 0 0,25 0 0 0,-13-9 1 0,11-16-1 0,12 14 1 0,14-25-1 0,8-10 1 0,3-1 0 0,-24 0 1 0,-1-1-1 0,12-11-1 0,1 12 0 0,11-12 1 0,-23 11 0 0,-1 2 0 0,12-1-1 0,2 0 1 0,-3 1-1 0,0-13 0 0,3 0 1 0,-14 11-3 0,13-11 2 0,-13 12 1 0,12 11-1 0,-24-11 0 0,-10 12 0 0,-2 12 0 0,-11 12 0 0,11-1 0 0,1 13 1 0,0-25-2 0,-12 13 2 0,11 0 1 0,1 11-1 0,-12 1-1 0,10-1-1 0,-10 13-1 0,0-1 2 0,-12 12 2 0,0 1-2 0,-12-1-1 0,-1 1 1 0,2 0-1 0,-1 10 1 0,-1-22 1 0,25 11 0 0,-12-1-2 0,24-9 2 0,0-14-2 0,23 1 3 0,0-26-1 0,12 16 0 0,1-16 0 0,11-9 0 0,13-2-3 0,11-34 3 0,-12-1-2 0,-12 0 2 0,-11-12-2 0,-14-24 3 0,1-11-4 0,1-12 2 0,-24 0 0 0,-12-2 2 0,-11 2-2 0,-2 0 4 0,13-1-4 0,11 1 0 0,-11-13 1 0,-24-10-1 0,0-2 1 0,-12 12 1 0,24-12-1 0,-24-9 0 0,-12-3 0 0,-36-10 0 0,0-26 1 0,0 37-1 0,14 0 1 0,-15 0-1 0,-11-24 0 0,-12-1 1 0,14 14 3 0,-2 22 2 0,-11 25-5 0,-1-1-1 0,-23-11 1 0,24 35-1 0,35 25-2 0,47 35-44 0,2 11-43 0</inkml:trace>
  <inkml:trace contextRef="#ctx0" brushRef="#br0">21720 4262 109 0,'-23'-46'28'0,"10"21"-13"0,49 25-16 0,60 0 1 0,23-12 3 0,-47-12 2 0,-37 12 0 0,-23 12-2 0,-47 0 3 0,-49 12-3 0,-71 12-3 0,36 0 0 0,24 0 1 0,70-12-1 0,25-12 0 0,49 0 1 0,45-23 0 0,38-2 1 0,-26 13-2 0,-21-1 0 0,-63 13 1 0,-22 0 2 0,-70 13-2 0,-61-1-2 0,0 13 2 0,60-2-1 0,47-12 0 0,24-11-1 0,48 0 3 0,22-23-2 0,26-1 0 0,-24 0 1 0,-61 24-8 0,-34 24-131 0</inkml:trace>
  <inkml:trace contextRef="#ctx0" brushRef="#br0">19232 8441 15 0,'-25'-84'16'0,"-11"38"10"0,-34-13 8 0,-26 9-15 0,-22 16-11 0,-37 22-6 0,-36 48-2 0,-48 35-1 0,3 0 0 0,9 36 2 0,36 25 1 0,49 22-2 0,69 12 0 0,73 14-2 0,60-26 2 0,71-23 1 0,23-23 1 0,50-24 0 0,34-50-2 0,12-34 2 0,-12-23-1 0,-24-38-1 0,-71-33 2 0,-37-25 1 0,-9 1 0 0,-2 10-1 0,-12 1-1 0,-11 12 1 0,-48-1 0 0,-37 13 0 0,-34-35 0 0,-13 9 2 0,-48 13-1 0,-35-9 3 0,-46 55-2 0,-49 50 2 0,35 13-5 0,73 35-6 0,82 23-41 0,48-23-33 0</inkml:trace>
  <inkml:trace contextRef="#ctx0" brushRef="#br0">21316 9014 26 0,'0'-13'4'0,"-36"-34"6"0,-12-25-8 0,-24 12 17 0,-22 1-4 0,-25 34-12 0,0-9-3 0,-24 22-3 0,-36 12 5 0,0 35 1 0,13 1-2 0,11 23 0 0,23 37 0 0,-11 34-1 0,0 25 0 0,1-23 0 0,-1-25 3 0,-11-36 1 0,23 0-4 0,-12-11 1 0,12-12-1 0,-12-35 1 0,-13-26 0 0,2-11 0 0,-1 11-1 0,24 13 1 0,11 13-1 0,-10-1 0 0,-1 34-1 0,0 27 0 0,24 9-1 0,12 39 0 0,24 34 2 0,12 23-1 0,34 0-1 0,25-11 1 0,72 22 0 0,11 3-2 0,48-3 2 0,36-45 2 0,35-12 2 0,12-27 0 0,25-8-3 0,23-14 1 0,0-35-1 0,23-25 0 0,-11-11 2 0,-36-12 2 0,13-12 0 0,22-34-1 0,1-27-3 0,-1-22 0 0,-34-24 2 0,-36 0-1 0,-72-36 1 0,-12-23-2 0,-24-25 1 0,-23 25 0 0,-49 11 1 0,-23-12-1 0,-23-34 0 0,-1 10 1 0,-12 25-2 0,-12 34 2 0,-34-22 1 0,-2-26 0 0,0 50 13 0,37 35-5 0,-13 46-6 0,13 3-3 0,-1 22 0 0,0 12-1 0,1 0-10 0,11 72-70 0,24-36 33 0</inkml:trace>
  <inkml:trace contextRef="#ctx0" brushRef="#br0">19243 13741 31 0,'37'-37'24'0,"10"-10"-11"0,25-1-9 0,-13-12 3 0,-22 1 2 0,-14-25 0 0,-35-23 0 0,-24 13-3 0,-12-2-3 0,-11 12-1 0,-36 1 0 0,-12 24 0 0,-24 11-1 0,-24 12 1 0,0 36-1 0,-24 12-1 0,-11 1 0 0,11 10-1 0,12 13 1 0,1 23 0 0,35 12-2 0,-1 37 1 0,14 35 0 0,-1 24-1 0,34 22 0 0,3 3 0 0,22-3 0 0,13 26-1 0,11 22 0 0,23-21 0 0,26-1 0 0,46-14 0 0,25-21 0 0,23-26 0 0,47-11 3 0,49-25-1 0,12-10 3 0,23-37-1 0,-12-24 4 0,-12-10-2 0,13-3-1 0,11-34 1 0,-12 0-1 0,-60-11-1 0,-70-12 2 0,-24-37 0 0,-13-23 1 0,-35-25-2 0,-12-22 2 0,-12-25-2 0,12-12 0 0,-12-47 0 0,-24-1 0 0,0 1 4 0,12-12-3 0,-1 0 0 0,-21-2 1 0,-2 15-1 0,-36 45-8 0,-35 110-97 0</inkml:trace>
  <inkml:trace contextRef="#ctx0" brushRef="#br0">15945 7049 46 0,'12'23'17'0,"24"-11"-10"0,24 0 3 0,11-70 10 0,36-26-10 0,48 0-16 0,-36 24-66 0</inkml:trace>
  <inkml:trace contextRef="#ctx0" brushRef="#br0">15469 11300 53 0,'-12'0'1'0,"36"23"4"0,82-71-3 0,50-59 0 0,58-12-19 0,-142 94-22 0</inkml:trace>
  <inkml:trace contextRef="#ctx0" brushRef="#br0">15469 14930 26 0,'0'0'0'0,"-12"-12"18"0,24 12-5 0,48 0 7 0,34 12-6 0,62-71-6 0,201-227-97 0</inkml:trace>
  <inkml:trace contextRef="#ctx0" brushRef="#br0">13623 6573 94 0,'-46'-13'5'0,"-63"1"11"0,73 24-6 0,96-12 7 0,155-47-5 0,106-1-4 0,-12 12 3 0,-58 1-2 0,-108 11-3 0,-131 12-2 0,-12 24-136 0</inkml:trace>
  <inkml:trace contextRef="#ctx0" brushRef="#br0">14171 10144 99 0,'-71'-12'19'0,"-1"12"-7"0,48 0-6 0,48-12 10 0,119-1-3 0,131 3-8 0,35-14-1 0,-36-13 4 0,-58 3 3 0,-107 9-5 0,-84 25-4 0,-48 0-6 0,-59 59-89 0,58-46 30 0</inkml:trace>
  <inkml:trace contextRef="#ctx0" brushRef="#br0">13362 14382 5 0,'-13'-11'6'0,"-11"-1"18"0,-23 12-4 0,-24 36-3 0,23-12-3 0,24-13-3 0,72-22-1 0,107-26-4 0,130-22 0 0,37 24-5 0,-37 24-1 0,-70-2 2 0,-121 1 9 0,-81 12 6 0,-49-12-13 0,-47 12-9 0,-24 24-86 0,82-11 45 0</inkml:trace>
  <inkml:trace contextRef="#ctx0" brushRef="#br0">1894 16027 16 0,'-48'0'35'0,"0"11"-15"0,25 1-8 0,-1-12 11 0,12 0-6 0,12-12-4 0,36 12-1 0,94 0-11 0,49 0 0 0,23 0-1 0,-11 0 1 0,-60 0 1 0,-59-11-1 0,-25-2 1 0,-23 1 0 0,-24 12 2 0,-11 0-1 0,-49 0-2 0,-47 12 0 0,-60 24-1 0,-59 23 1 0,35-11 1 0,36-36-1 0,60 0-1 0,59-24 2 0,36-12-2 0,48 11 0 0,59 2 0 0,72-12 0 0,23-2 0 0,1 13 0 0,-37 12 1 0,-59 0-1 0,-59 0 1 0,-48 0 2 0,0 0 0 0,-23 0-95 0,-2 0 37 0</inkml:trace>
  <inkml:trace contextRef="#ctx0" brushRef="#br0">13159 10120 1 0,'0'0'4'0,"12"0"1"0,12 37 1 0,11 22-4 0,-12-24 2 0,13-24 4 0,24-69-4 0,23-14-3 0,25-11-1 0,-25 23-17 0,-47 25-1 0</inkml:trace>
  <inkml:trace contextRef="#ctx0" brushRef="#br0">12516 6822 30 0,'-25'0'22'0,"61"0"-23"0,84-12 1 0,69-36-29 0,-164 37 9 0</inkml:trace>
  <inkml:trace contextRef="#ctx0" brushRef="#br0">12159 13716 85 0,'12'0'17'0,"35"-25"-61"0,47-33-13 0</inkml:trace>
  <inkml:trace contextRef="#ctx0" brushRef="#br0">6455 16240 102 0,'-12'-37'10'0,"12"50"7"0,12 154 2 0,-12 178-11 0,11 47-14 0,1-82-5 0,0-166 16 0,0-25-9 0,0-72 11 0,-12-94-64 0,12-37-27 0</inkml:trace>
  <inkml:trace contextRef="#ctx0" brushRef="#br0">6430 16193 75 0,'-23'-24'30'0,"-37"-13"-10"0,37 3 9 0,23 21-21 0,70 13-10 0,109-12 0 0,155-11 2 0,107-25 0 0,11 48 1 0,-23 0 0 0,-73 12 1 0,-57 1-1 0,-85-2 0 0,-83 12 0 0,-36-11 2 0,-11 0-1 0,11 1 0 0,-35 10-2 0,-26-12 1 0,-34 2 0 0,0 11 1 0,0 23-1 0,25 24-1 0,-1 61-2 0,-1 154 5 0,-34 106-6 0,-14-59-9 0,14-178 20 0,-14 0-5 0,3-71-1 0,10-60-1 0,-36-36-103 0,23-13 33 0</inkml:trace>
  <inkml:trace contextRef="#ctx0" brushRef="#br0">6526 17717 16 0,'-24'0'17'0,"-23"0"18"0,11 10-9 0,24-10-11 0,24 0-9 0,24 0-3 0,23 13-1 0,25-13 0 0,57-13 1 0,63 3-1 0,34-14 3 0,12 12-2 0,12 0 4 0,0-1 0 0,12 2 2 0,-36-1-1 0,-13 12-1 0,-33 0-3 0,-37 0 1 0,-24 0-4 0,-24 0 0 0,0 0-1 0,-37 0 2 0,-9 12 5 0,-25-12 4 0,-1 0-2 0,-11 0-1 0,-24 0-2 0,0-12-3 0,0 1-6 0,-24-2-93 0,-11 13-22 0</inkml:trace>
  <inkml:trace contextRef="#ctx0" brushRef="#br0">3572 17346 42 0,'0'0'0'0,"-11"-10"36"0,22-2 2 0,-11 0-19 0,13 24-6 0,-1 35-2 0,-12 12-6 0,11-11-1 0,13-25 1 0,59-69 2 0,49-26-2 0,11 1-1 0,-60 23 0 0,-47 25 0 0,-13 10-4 0,-11 13-28 0,-12 24-55 0,-12-12 23 0</inkml:trace>
  <inkml:trace contextRef="#ctx0" brushRef="#br0">3430 17597 54 0,'-12'0'20'0,"12"0"18"0,12 12-11 0,24 48-15 0,23 11-4 0,13-47 2 0,59-83 0 0,107-95-11 0,-119 70 5 0,-95 60 5 0,-24 11-7 0,12 13-127 0,-12 0 77 0</inkml:trace>
  <inkml:trace contextRef="#ctx0" brushRef="#br0">16886 6465 11 0,'0'0'6'0,"-24"0"18"0,24 0-9 0,0 0 5 0,-12-13-2 0,24 13-6 0,24 0-4 0,35-23-4 0,48 0 2 0,1-2 0 0,-1 14 1 0,-24-12 1 0,-35 10-5 0,-13 1 0 0,0 0-3 0,-34 12-7 0,-13 0-31 0,-24 0-42 0</inkml:trace>
  <inkml:trace contextRef="#ctx0" brushRef="#br0">17339 6203 49 0,'-12'-24'12'0,"12"24"-5"0,12 0 4 0,10 0 4 0,27 13-4 0,23-2-7 0,-14 1-3 0,-9 12-1 0,-49 13-1 0,0-16 5 0,-60 16 0 0,0-1-1 0,13 0-3 0,22-13 0 0,2-11 1 0,23-1 1 0,0-11 1 0,0 0-1 0,0 0 6 0,0 0-7 0,0 0-1 0,0 13 0 0,0-13 0 0,0 0 1 0,0 0-1 0,0 0-7 0,-23 24-44 0,-1-24-5 0</inkml:trace>
</inkml:ink>
</file>

<file path=ppt/ink/ink2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7705 7203 59 0,'0'0'0'0,"-12"-12"23"0,24 1-16 0,-12-1 19 0,0 0-5 0,0-12-6 0,11 1-2 0,-11 10-4 0,36-34 2 0,-23 23-7 0,22-13-1 0,13 26-3 0,-1-1 2 0,25 12 0 0,-14 23-1 0,3 14-1 0,-25 10 1 0,-36-10 0 0,-36-3 1 0,-12 3 0 0,1-26 0 0,35 1-2 0,12-12 0 0,46 48-1 0,26 11 1 0,-12 25-2 0,-49-1 2 0,-45-23 2 0,-85-25 5 0,11-35 4 0,24-11-1 0,26-13-4 0,45 11-2 0,13 2-2 0,-11 11-2 0,11 0 0 0,35 0-57 0,1 24-96 0</inkml:trace>
  <inkml:trace contextRef="#ctx0" brushRef="#br0">21173 4001 68 0,'-24'-36'8'0,"-1"11"-4"0,-9 14-4 0,-26 11 9 0,-23 24 4 0,-36 59-8 0,12 13-3 0,22 11 0 0,74-25 6 0,22-21 3 0,61-14-2 0,24-34-4 0,35-2-5 0,-13 1-34 0,-47-12-40 0</inkml:trace>
  <inkml:trace contextRef="#ctx0" brushRef="#br0">21411 4216 84 0,'12'-25'21'0,"0"61"-15"0,-12 83 6 0,0 24-1 0,-12-35-3 0,24-26-5 0,24-22-4 0,-12-13-42 0,-24-23-24 0</inkml:trace>
  <inkml:trace contextRef="#ctx0" brushRef="#br0">21959 4358 118 0,'0'0'0'0,"-24"-37"20"0,60 37-18 0,47 0-1 0,-11 0 0 0,-25 0-4 0,24 0-51 0,-35 0-3 0</inkml:trace>
  <inkml:trace contextRef="#ctx0" brushRef="#br0">22983 3990 36 0,'0'0'0'0,"-13"-50"39"0,-10 27-21 0,-12 12-7 0,-25 34-4 0,-11 59-1 0,24 27-1 0,22-2-1 0,37-24 1 0,60-11-7 0,35-25-55 0,-83-34 15 0</inkml:trace>
  <inkml:trace contextRef="#ctx0" brushRef="#br0">23257 4287 27 0,'12'-13'34'0,"13"1"-21"0,9 0 2 0,25 24-4 0,1 24-4 0,0 37-5 0,-48-2-1 0,-12 0 1 0,-36-12 1 0,-11 0-1 0,-2-22-1 0,13-3 3 0,25-21 0 0,22-1 3 0,85-12-5 0,0 0-2 0,-37 0 0 0,-35 0 3 0,-24 0-4 0,-36 25-66 0,36-14 23 0</inkml:trace>
  <inkml:trace contextRef="#ctx0" brushRef="#br0">22304 8252 64 0,'-24'-37'22'0,"13"14"-3"0,-1-1-10 0,-35 37 1 0,-26 45-1 0,-35 26 0 0,26 11-4 0,57-24-2 0,50-11-2 0,47-26 0 0,35-21-29 0,0-13-71 0</inkml:trace>
  <inkml:trace contextRef="#ctx0" brushRef="#br0">22697 8501 124 0,'0'0'0'0,"-12"48"10"0,0 95-7 0,12-36-4 0,0-24 3 0,-12-22-35 0,12-40-42 0</inkml:trace>
  <inkml:trace contextRef="#ctx0" brushRef="#br0">23185 8644 138 0,'0'-24'0'0,"72"37"-1"0,47-2-5 0,-37-22-5 0,15-14-43 0,-74 13-3 0</inkml:trace>
  <inkml:trace contextRef="#ctx0" brushRef="#br0">24233 8156 41 0,'0'0'23'0,"-47"-36"18"0,-1 36-30 0,-11 61-5 0,-25 33 0 0,13 13-1 0,35 0-2 0,23-13-4 0,38-21 3 0,70-49-28 0,-23-24-62 0</inkml:trace>
  <inkml:trace contextRef="#ctx0" brushRef="#br0">24281 8512 37 0,'0'-23'34'0,"11"12"-14"0,38-2-4 0,-14 1-7 0,13 24-4 0,-24 12-2 0,-24 36 2 0,-49-13-1 0,13 1-3 0,49 0-1 0,46 11-1 0,-23 12 1 0,-47-11 2 0,-61-36 4 0,-47-12-6 0,24 13-116 0</inkml:trace>
  <inkml:trace contextRef="#ctx0" brushRef="#br0">22685 12728 68 0,'-12'-48'25'0,"0"12"-3"0,-71 48 0 0,-24 85-6 0,24 21-10 0,71-23-4 0,71-11-2 0,37-25-15 0,23-23-92 0</inkml:trace>
  <inkml:trace contextRef="#ctx0" brushRef="#br0">22768 13073 74 0,'0'0'9'0,"25"-36"13"0,22 36-7 0,1 13-1 0,-24 46-9 0,-24-13 5 0,-48 15-3 0,24-38-3 0,11-10-4 0,38-13 4 0,57-24-12 0,26 24-65 0,-71 0 3 0</inkml:trace>
  <inkml:trace contextRef="#ctx0" brushRef="#br0">23376 13061 117 0,'-12'-11'5'0,"12"-2"4"0,60 1-8 0,59 12-24 0,-72 0-56 0</inkml:trace>
  <inkml:trace contextRef="#ctx0" brushRef="#br0">24210 12692 62 0,'-11'-23'17'0,"-2"34"-2"0,-59 49 11 0,-11 35-15 0,23-1-5 0,49-21-3 0,58-25 0 0,48-25-7 0,25-23-84 0,-97 0 52 0</inkml:trace>
  <inkml:trace contextRef="#ctx0" brushRef="#br0">24317 12990 48 0,'-12'-11'26'0,"36"-2"-16"0,23 13 5 0,-11 0-6 0,-13 47 1 0,-23 1 1 0,-11 0-5 0,11-2-5 0,47-9 1 0,-11 35-3 0,-36-37 5 0,-83-11 6 0,-24-12-6 0,59-12-13 0,12 48-118 0</inkml:trace>
  <inkml:trace contextRef="#ctx0" brushRef="#br0">6573 8478 56 0,'0'-48'16'0,"36"12"10"0,-24 12 0 0,24 24-15 0,0 60-4 0,0 11-1 0,-26 11-1 0,15-9 1 0,-25-25 0 0,0-14-2 0,0-9-1 0,0-25 3 0,0-25-2 0,0-21-2 0,0-13-1 0,24-25 0 0,24-12 0 0,23 37-1 0,-24 22 0 0,1 62-2 0,-12 58 1 0,-12 1 1 0,-12 0 2 0,-12-37 0 0,-24-35 1 0,12 0-2 0,0-24-43 0,24 0-82 0</inkml:trace>
  <inkml:trace contextRef="#ctx0" brushRef="#br0">7680 8656 56 0,'-11'0'7'0,"-48"-12"11"0,-1 1 4 0,36 11-6 0,-11 0 0 0,35 0-12 0,12 0 1 0,35 11 2 0,60-22-1 0,48-14-2 0,-12 13 0 0,-24 12-2 0,-36-13 0 0,-23 13 1 0,-24 0-2 0,-24 0 1 0,-12-10-8 0,0-1-59 0,0 11-4 0</inkml:trace>
  <inkml:trace contextRef="#ctx0" brushRef="#br0">8038 8407 91 0,'-23'-13'13'0,"-25"1"-7"0,48 12 10 0,12-12-5 0,24 36-2 0,23 0-5 0,24 11-1 0,13-10-1 0,-37-14 1 0,-11 12 2 0,-36 2 3 0,-12 11 0 0,-36 24-2 0,-24-1-2 0,1 12 3 0,10-23 1 0,27-25-2 0,-2 2-6 0,12-2-21 0,-1-12-140 0</inkml:trace>
  <inkml:trace contextRef="#ctx0" brushRef="#br0">8634 8120 108 0,'0'-23'9'0,"0"-2"6"0,36 37 2 0,-14 72-4 0,3 0-7 0,-1-13-3 0,-24-37 1 0,0-21 5 0,0-60-4 0,23-49-2 0,25-11-2 0,12 71-1 0,11 36-2 0,-11 60 0 0,-24 23 2 0,-12-11 1 0,-24-1-11 0,23-11-63 0,-11-49-7 0</inkml:trace>
  <inkml:trace contextRef="#ctx0" brushRef="#br0">9658 8108 142 0,'-36'-24'4'0,"-11"48"-1"0,-25 49 10 0,-35 21-3 0,12 25-5 0,71-1-4 0,24 3-1 0,71-27-6 0,35-22-62 0,-70-49-9 0</inkml:trace>
  <inkml:trace contextRef="#ctx0" brushRef="#br0">9789 8788 110 0,'-11'-13'17'0,"11"-35"0"0,59 25-5 0,12 23-1 0,-11 23-6 0,-25 25-3 0,-24-1 1 0,-47 24 2 0,-46-10-1 0,11-1 2 0,24-1 2 0,10-24 0 0,25-11-2 0,36-12 5 0,107-48-9 0,178-11-8 0,0 34-159 0</inkml:trace>
  <inkml:trace contextRef="#ctx0" brushRef="#br0">15099 16965 121 0,'0'0'0'0,"-59"25"2"0,24 178 2 0,23 34-7 0,24-58 2 0,10 23-9 0,-9-23-6 0,-13-83 13 0,-13 10-17 0,13-22-30 0,0-84 30 0</inkml:trace>
  <inkml:trace contextRef="#ctx0" brushRef="#br0">14861 17193 85 0,'-47'-84'26'0,"35"49"-10"0,48-1-4 0,71 24-7 0,60 1-3 0,83-14 1 0,83-10-3 0,47-1 0 0,37 0 2 0,25 0 1 0,21 1-2 0,3 12 1 0,-2-2 3 0,-23 25 1 0,-13 0 2 0,1 0-2 0,-12-12 1 0,-72 12-4 0,-71 0-3 0,-48-13 2 0,-23-10-1 0,-25 12 0 0,-35 11-2 0,-49 0 2 0,-58-12 7 0,-11 0-2 0,22 36-6 0,24 35 0 0,1 48-3 0,-24 60-2 0,-36 59-2 0,-12-12-2 0,-12-11-4 0,12-13-3 0,-12-35 7 0,12-73 5 0,-12 2 2 0,0-13-73 0,0-58 16 0</inkml:trace>
  <inkml:trace contextRef="#ctx0" brushRef="#br0">15195 18418 27 0,'0'0'14'0,"-47"-23"-3"0,-25 12 4 0,23-2-2 0,39 13-9 0,-2-12-2 0,24 24 4 0,23-12 1 0,72 0 0 0,108-24 0 0,118-23-4 0,120-13 3 0,94 1 0 0,335-14-9 0,-169 51-4 0,-176 10 13 0,-49 12 10 0,1-12-1 0,-1 0-7 0,-47 12-6 0,-120 12-1 0,-107-12-1 0,-83 0 1 0,-47-12 9 0,-38-1 2 0,-10 13-5 0,-23 0-5 0,-1-11 0 0,-24 11-131 0,-1 11 76 0</inkml:trace>
  <inkml:trace contextRef="#ctx0" brushRef="#br0">19816 5715 38 0,'0'-25'13'0,"24"2"-9"0,-13 0 10 0,-11-25 11 0,-11 0-1 0,-13 1-15 0,-25-1-5 0,13 12 0 0,-34-22-2 0,-26-15 7 0,-35 2-2 0,-11 23-4 0,-13 35-3 0,-13 3 1 0,2-1 1 0,-24-2 1 0,35 1-2 0,-37 24 0 0,-8 35 0 0,44 1 2 0,13 23-2 0,0 25-1 0,25 11 0 0,9 48-2 0,39 12 3 0,10 22-1 0,13 14 0 0,11-25-1 0,24 1 1 0,24-24 1 0,35-12-3 0,13 0 4 0,35-24-2 0,36-12 1 0,36-24 0 0,12-11 1 0,24-14-1 0,-3 3 0 0,15-38 1 0,12 2-1 0,0-37-2 0,-13-1 3 0,-13-34 0 0,-9-11 1 0,-26-15-3 0,-23-22-2 0,-24 24 3 0,-11-13 2 0,-13 1-1 0,-24-36 1 0,-47-24-3 0,-24-35 2 0,-49-14 0 0,-33 26 2 0,-13-24-1 0,-24 23 1 0,-24 36-1 0,24 60 0 0,46 71-3 0,50 23-22 0,71 49-56 0,-24-37-5 0</inkml:trace>
  <inkml:trace contextRef="#ctx0" brushRef="#br0">20304 6406 82 0,'-24'-36'80'0,"24"13"-67"0,47-2-8 0,13-10 1 0,23 11-4 0,25 0-2 0,-14 11 1 0,-21 13 0 0,-14 13-12 0,-35-1-50 0,-24-12-21 0</inkml:trace>
  <inkml:trace contextRef="#ctx0" brushRef="#br0">20685 5953 108 0,'-24'-37'14'0,"12"16"11"0,-1 92-18 0,2 59 1 0,-1 0-3 0,24-34 0 0,-12-37 1 0,0-46 0 0,11-1-2 0,-11-24 5 0,0 12-49 0,-11 0-76 0</inkml:trace>
  <inkml:trace contextRef="#ctx0" brushRef="#br0">19542 4547 90 0,'0'0'6'0,"-24"-23"32"0,35 0-19 0,85-13-9 0,35 13-5 0,36 23-1 0,-48-13 1 0,-72 13 0 0,-58 0 1 0,-61 13-5 0,-47 10-1 0,-24 1 1 0,24-12 0 0,59-12 0 0,49 0-2 0,34 0-2 0,37 12-21 0,11 11-93 0</inkml:trace>
  <inkml:trace contextRef="#ctx0" brushRef="#br0">20148 10538 1 0,'0'0'1'0,"0"0"23"0,0 0-5 0,-11 0-2 0,-1-13-10 0,-12-24 0 0,-11 3 0 0,-13-14-1 0,12 0 0 0,-11 2-4 0,11-15 0 0,-12 1-2 0,-11-11 1 0,-13-13 4 0,-11 2-2 0,11 9-2 0,-23 15 0 0,-12-2 0 0,-24-23 0 0,12-13-1 0,-12 1 2 0,-12 35 0 0,-13 26-1 0,14-26 0 0,-12 24 0 0,-1 11-1 0,-24 38 0 0,1 35-1 0,11 23 1 0,-1 12-1 0,14 36 0 0,22 24 0 0,2 24 0 0,35 22 0 0,24 3 0 0,22 34-1 0,26 13 0 0,23 21 2 0,36-21-2 0,11-24 1 0,49-1 1 0,23 1 0 0,48-13-2 0,35-36 2 0,36-35-1 0,-12-35 1 0,13-37 0 0,11-11 0 0,0-36 0 0,-12-12-1 0,-25-23 2 0,-21-38 0 0,-3-10-1 0,3-23 0 0,-14-15 1 0,-35 2 0 0,-36-24 0 0,-24-12 0 0,-47-24 1 0,-36-22 0 0,-59-62 0 0,-61-46 3 0,-34 46 13 0,-24 73-8 0,35 35-4 0,47 24-5 0,61 23-19 0,35 49-102 0</inkml:trace>
  <inkml:trace contextRef="#ctx0" brushRef="#br0">17875 8977 118 0,'0'0'0'0,"-131"-71"10"0,165 71-12 0,109-13 3 0,49-10 4 0,-26-1-1 0,-94 12-1 0,-60 12-7 0,23 0-53 0,1 12-3 0</inkml:trace>
  <inkml:trace contextRef="#ctx0" brushRef="#br0">18208 8453 92 0,'-60'-59'19'0,"37"130"-15"0,11 131-2 0,12 13 0 0,0-49-6 0,47-45-54 0,-35-98 18 0</inkml:trace>
  <inkml:trace contextRef="#ctx0" brushRef="#br0">22042 9644 89 0,'0'0'0'0,"-47"-48"42"0,81 60-44 0,110 12 1 0,-1-1 2 0,-49-23 3 0,-58-11 3 0,-36-1-3 0,-23 12-50 0,10 0-32 0</inkml:trace>
  <inkml:trace contextRef="#ctx0" brushRef="#br0">19637 12632 2 0,'0'-23'5'0,"12"-49"17"0,-36 12-7 0,-36-24-5 0,-71 2 2 0,-47 34-6 0,-37 25-5 0,-46 23 0 0,-2 35 0 0,-22 37-2 0,23 24 3 0,36 9 1 0,47 27 1 0,83 23-2 0,73 35-2 0,83 49 0 0,94-1-1 0,96-12 0 0,48-71-1 0,35-60 2 0,13-106 1 0,-13-60 2 0,-35-61-1 0,-72-59 0 0,-96-47 2 0,-81-13 1 0,-85-46 5 0,-84 24 2 0,-46 47-1 0,-13 82-8 0,37 96-7 0,33 61-46 0,63 22-24 0</inkml:trace>
  <inkml:trace contextRef="#ctx0" brushRef="#br0">22090 9382 113 0,'-12'-47'8'0,"-1"36"-1"0,38 129 0 0,-14 84 0 0,2-11 0 0,-1-61 3 0,-12-70 0 0,0-60 6 0,0-83-8 0,0-96-6 0,11-71 0 0,2 61 0 0,-2 116-2 0,1 73-3 0,0 131 0 0,0 83 2 0,-24-11 0 0,0-60 4 0,0-96 6 0,1-59 7 0,-2-107-13 0,13-59-2 0,0 48-16 0,36 117-171 0</inkml:trace>
  <inkml:trace contextRef="#ctx0" brushRef="#br0">17910 8870 121 0,'-96'-82'9'0,"85"-26"-7"0,93 48 1 0,50 73 8 0,-1 92-2 0,-71 39-4 0,-96-12 3 0,-70-73 7 0,-26-84-2 0,49-93-4 0,59-37-9 0,82 60-2 0,62 82 0 0,35 73 0 0,-49 12 2 0,-116-25 3 0,-86-47 7 0,-11-83-1 0,36-47-5 0,71 46-5 0,118 72-6 0,73 95-52 0,-84-11-82 0</inkml:trace>
  <inkml:trace contextRef="#ctx0" brushRef="#br0">18708 8667 141 0,'-25'-34'11'0,"2"-26"7"0,95 24-9 0,35 24 2 0,12-1-7 0,-24 13 2 0,-59 0 2 0,-60 0 7 0,-106 0-13 0,-49 13 4 0,60-1-6 0,71-12 1 0,72 0-2 0,83-12 1 0,60-12-2 0,-13 1 0 0,-82 10 2 0,-84 13 2 0,-107 24-1 0,-107 24 3 0,59-36-2 0,119-12-2 0,120 0-6 0,95-12-52 0,-72 24-68 0</inkml:trace>
  <inkml:trace contextRef="#ctx0" brushRef="#br0">16446 13013 153 0,'-60'-34'15'0,"48"9"-13"0,72 13 0 0,23 12 4 0,35 0 2 0,14-24-4 0,-26 12-5 0,-33-11-45 0,-50 11-65 0</inkml:trace>
  <inkml:trace contextRef="#ctx0" brushRef="#br0">16731 12644 97 0,'-24'0'24'0,"-48"36"-13"0,85 108-9 0,46-2-2 0,-11-35 1 0,-36-25-34 0,-12-45-51 0</inkml:trace>
  <inkml:trace contextRef="#ctx0" brushRef="#br0">21471 12847 30 0,'-84'-94'0'0,"-11"33"-30"0</inkml:trace>
  <inkml:trace contextRef="#ctx0" brushRef="#br0">21137 12621 14 0,'-23'0'5'0,"-216"-60"24"0,-36 60-5 0,-9 95-17 0,10 60-2 0,72 47 5 0,82 72-5 0,95 72-3 0,86 59-4 0,93 35 0 0,61-34 0 0,60-50-2 0,57-118 0 0,26-70 12 0,-13-26-7 0,0-71-2 0,-60-71-16 0,-58-119 9 0,-84-96 16 0,-107-82 0 0,-61-120-4 0,-45-12 2 0,-49-11 11 0,-12 47 1 0,-24 131 1 0,-24 96-13 0,24 82-7 0,72 60-46 0,70 24-38 0</inkml:trace>
  <inkml:trace contextRef="#ctx0" brushRef="#br0">22709 14277 78 0,'0'0'0'0,"-59"-37"9"0,82 37-7 0,49-24 6 0,-1 12-2 0,-47 1-2 0,-24 11 7 0,-59 0-8 0,-61 11 0 0,25 1 1 0,71-12-3 0,60 0-2 0,71-12 0 0,-11 1 0 0,-84 11 3 0,-37-13-10 0,-9 1-102 0</inkml:trace>
  <inkml:trace contextRef="#ctx0" brushRef="#br0">6657 16145 25 0,'-25'-72'24'0,"2"26"1"0,12 21-8 0,11 132-9 0,0 167-2 0,23 155-9 0,37-13-9 0,-24-143 1 0,-14-129 12 0,-9-1-5 0,-13-83 2 0,0-84-43 0,0-12 17 0</inkml:trace>
  <inkml:trace contextRef="#ctx0" brushRef="#br0">6539 16061 50 0,'-13'-23'15'0,"-23"-1"-3"0,36 12 3 0,49 12-11 0,81 0-1 0,119 0 0 0,109-12-1 0,82 12 2 0,37 0-2 0,-24 12 2 0,-48 13-1 0,-96-2 0 0,-83-12-1 0,-95 1 0 0,-70-12 2 0,-38 12-2 0,13 1 0 0,-2 10-1 0,15 37-1 0,-1 106 1 0,-38 121 0 0,-10-14 1 0,13-83-1 0,-1-35-2 0,-12-48-1 0,11-23-2 0,-47-13-65 0,26-59 14 0</inkml:trace>
  <inkml:trace contextRef="#ctx0" brushRef="#br0">6800 17800 34 0,'-12'0'5'0,"-47"-12"-1"0,47 12 11 0,0 0-13 0,24 12 0 0,35-12 1 0,60 0 3 0,84-36-1 0,59-11 1 0,82-14 2 0,49 27 2 0,2 9 1 0,9 13-1 0,-47 1-3 0,-46-1-1 0,-110 12 0 0,-57-11-1 0,-49 11 0 0,-47 0 3 0,-24 0-2 0,0-13 0 0,-12 13-1 0,0 13-2 0,0-26-3 0,0 13-29 0,-60 13-113 0</inkml:trace>
  <inkml:trace contextRef="#ctx0" brushRef="#br0">3811 17788 13 0,'0'0'4'0,"0"-11"24"0,-12-2 2 0,12-11-6 0,0 11-5 0,0 13-11 0,12 0-5 0,0 13-1 0,0 47 0 0,13-1-2 0,-4 14-4 0,-8-2 3 0,10-12-1 0,-10-23 7 0,10-1-6 0,2 13 1 0,10-24 7 0,73-71-4 0,94-74 3 0,36 16 2 0,0-3-2 0,-36 11-2 0,-82 26 1 0,-61 48-1 0,-47-1 5 0,0 24-7 0,-12-12-1 0,12 12-40 0,0 0-96 0</inkml:trace>
  <inkml:trace contextRef="#ctx0" brushRef="#br0">20244 6596 46 0,'-47'-23'46'0,"23"10"-29"0,12 13-7 0,12-12 0 0,36-11-6 0,71-25-1 0,59 0-3 0,13 0 0 0,-83 37 3 0,-73 11 1 0,-46 0 1 0,-73 11-3 0,-60 2 0 0,14 11 1 0,59-13-2 0,70-11 1 0,49-23-1 0,73-13-2 0,57 0-1 0,-11 12 2 0,-48 1 0 0,-72 12 1 0,-35 11 1 0,-12 0-21 0,-24 34-67 0,36-22 49 0</inkml:trace>
  <inkml:trace contextRef="#ctx0" brushRef="#br0">20493 5989 91 0,'0'-73'5'0,"0"27"4"0,25 92 2 0,-25 109 1 0,0 84-4 0,12-13-6 0,12-71 2 0,-12-95 2 0,-12-72 16 0,-24-83-15 0,0-84-4 0,24-60-4 0,36 13 2 0,0 132-1 0,-26 83-4 0,3 105 1 0,-13 84 1 0,23 25 0 0,-10-25 2 0,-1-58 2 0,-24-85-1 0,-1-60 7 0,-10-117-6 0,10-84-1 0,13-13 2 0,13 121-3 0,-1 106-2 0,-1 60-1 0,-11 118 2 0,-11 60-2 0,11-23 1 0,11-59 4 0,-11-73-1 0,0-71 5 0,0-84-1 0,-11-106-4 0,-1-48 1 0,12 95-1 0,23 59-1 0,-10 49 0 0,-1 35-2 0,12 96 0 0,-1 59 0 0,1 10 1 0,-24-33 0 0,-11-85 1 0,-2-47 3 0,-34-95-1 0,-1-60 0 0,25 24-1 0,-1 84 0 0,12 22 0 0,12 25-1 0,-12 12-9 0,-12 60-56 0,24-47-19 0</inkml:trace>
  <inkml:trace contextRef="#ctx0" brushRef="#br0">22042 9787 26 0,'-35'-24'7'0,"-13"-13"3"0,0 27 19 0,-11-14 0 0,35 24-11 0,0 0-14 0,36 0 1 0,60 0 3 0,59-24-4 0,11 11-2 0,-34 2 0 0,-61 11 0 0,-35 0 3 0,-36-12-2 0,-59 12-3 0,-60 0 2 0,0 12 0 0,48 12-2 0,47-12 1 0,48-12-2 0,96 0 1 0,45-25-1 0,27 2 3 0,-37-1 2 0,-59 12-2 0,-37 0 0 0,-35 12-4 0,-25 0-29 0,-21 24-39 0,22-24 19 0</inkml:trace>
  <inkml:trace contextRef="#ctx0" brushRef="#br0">22114 9335 52 0,'0'-11'10'0,"12"-39"22"0,12 39-25 0,-24 106 4 0,0 60-4 0,-13 24-1 0,13-24-2 0,24-37 0 0,-12-47 1 0,-12-58 4 0,0-73 2 0,-23-82-11 0,-1-61 3 0,24 59-3 0,0 62 1 0,11 59-4 0,2 70 1 0,-2 84 0 0,-11 35 0 0,0 13 2 0,12-48 1 0,0-73 0 0,-24-58 6 0,0-105-3 0,-23-110-4 0,10 24 2 0,25 120-2 0,0 46 1 0,0 25-2 0,0 0 0 0,0 13-8 0,0 24-50 0,0-26-7 0</inkml:trace>
  <inkml:trace contextRef="#ctx0" brushRef="#br0">16231 13121 19 0,'0'-12'19'0,"12"12"14"0,-12-25 3 0,0 14-16 0,-12-12-10 0,24 23-7 0,83-13-1 0,72-11-1 0,-24 1 1 0,-48 12 2 0,-83-2 6 0,-12 13-4 0,-36 0-3 0,-48 13-3 0,-34 10 0 0,-13 0 3 0,60-11-2 0,46 1-1 0,97-13 1 0,83-13-3 0,12-22 2 0,-35 23 1 0,-62-12 0 0,-58 12 1 0,-1 0-1 0,-11 12-11 0,0 0-28 0,-59 12-28 0,46 0 27 0</inkml:trace>
  <inkml:trace contextRef="#ctx0" brushRef="#br0">16601 12753 40 0,'-13'-61'40'0,"2"13"-2"0,11 48-27 0,0 109-4 0,0 56 0 0,0 26-1 0,0-72 3 0,0-71 0 0,-13-37 6 0,2-82-6 0,-1-61-7 0,-1-57 0 0,26 22-1 0,-1 95-1 0,-1 72-2 0,2 118-1 0,-13 62 2 0,-24 11 0 0,12-60 0 0,-1-97 4 0,13-57 7 0,0-119-7 0,25-49-1 0,-25 36-1 0,0 130-28 0,11 50-125 0</inkml:trace>
  <inkml:trace contextRef="#ctx0" brushRef="#br0">16111 11037 31 0,'-36'0'22'0,"36"0"-13"0,0-13 5 0,36 2 2 0,48-1-6 0,24-23-5 0,11-1-1 0,-24 0 0 0,-35 11-3 0,-2 4-8 0,-33-4-21 0,-14 13-25 0,-22-1 25 0</inkml:trace>
  <inkml:trace contextRef="#ctx0" brushRef="#br0">16422 10632 34 0,'0'0'9'0,"-12"61"7"0,48 81 4 0,-13 13-8 0,-11-37-3 0,-1-47-4 0,2-34-3 0,-13-37-4 0,0 0-31 0,0-24-35 0</inkml:trace>
  <inkml:trace contextRef="#ctx0" brushRef="#br0">20339 6513 34 0,'-23'-11'31'0,"-13"11"-5"0,0 0-2 0,24-13-2 0,48-11-14 0,96-23-2 0,34-13-3 0,-11 24 0 0,-48 11 0 0,-84 25 1 0,-34-10 1 0,-50 20-10 0,-10 3-20 0,12 11-58 0,46-24 48 0</inkml:trace>
  <inkml:trace contextRef="#ctx0" brushRef="#br0">20387 6000 54 0,'-12'-71'37'0,"37"24"-19"0,22 47-3 0,-24 59 0 0,-11 108-9 0,-12 22-4 0,11-34 1 0,14-59 2 0,-25-48 3 0,0-48 5 0,-12-36-5 0,-12-59-4 0,12-48-2 0,12-12 0 0,12 25-1 0,12 34-1 0,12 61-1 0,-24 35-2 0,0 83 0 0,-12 83 2 0,-12 37 1 0,24-36-3 0,22-48 3 0,-21-72 1 0,-13-35 4 0,0-37 3 0,-23-69-6 0,23-38 0 0,0 50-1 0,0 46-1 0,0 36-1 0,0 0 0 0,0 0 1 0,0 0 0 0,0 0 0 0,0 0 0 0,0 0 0 0,0 13 0 0,0-13 0 0,0 0 0 0,0 0 0 0,0 0 0 0,0 0 0 0,0 0 0 0,10-13-1 0,-10 13-16 0,25 13-13 0,-1 21-41 0,-24-34 26 0</inkml:trace>
  <inkml:trace contextRef="#ctx0" brushRef="#br0">15541 6452 19 0,'0'0'0'0,"0"-11"25"0,0-1-13 0,10 12 0 0,-10 0 1 0,13 0 5 0,-13 23-8 0,12 38 1 0,-1 10-5 0,-11 2-3 0,25-27 5 0,35-34 1 0,11-36 0 0,24-23-3 0,48-37-3 0,-24 13 1 0,-12 23-1 0,-47 25-1 0,-24-1-1 0,-13 24-1 0,-11 24-24 0,-12 23-80 0</inkml:trace>
  <inkml:trace contextRef="#ctx0" brushRef="#br0">14909 11179 76 0,'-12'-11'12'0,"1"11"-3"0,22 11-2 0,25 26 1 0,0 10 0 0,0 1-2 0,-14 0-1 0,14-13 1 0,25-24 5 0,34-82 0 0,48-71-6 0,46-26-2 0,3 38 0 0,-37 47 0 0,-60 36 2 0,-59 22-2 0,-24 13 0 0,-12 12-4 0,0 0-76 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4526 12621 51 0,'0'0'7'0,"-24"-23"3"0,35 23 1 0,-11-13 14 0,0 1 25 0,24 0-41 0,12-12-3 0,36 1-2 0,-13 11 4 0,23 12-6 0,39-25 6 0,33 25-6 0,13 0 0 0,0 25-1 0,11-13 0 0,25-1 2 0,-13 12 0 0,-23-23-1 0,-24 0 0 0,-36 0 0 0,-47 0-1 0,-25 0 0 0,-23 0 0 0,-36 0-71 0,-23 0-33 0</inkml:trace>
  <inkml:trace contextRef="#ctx0" brushRef="#br0">4537 12621 49 0,'0'0'0'0,"-71"-36"53"0,59 36-44 0,24-12 14 0,24 12-4 0,35 0-6 0,48 0-3 0,24 12-3 0,23-12-1 0,168 13-2 0,-180-2-2 0,-10 1-2 0,-1-1 3 0,-13-11 1 0,2 0-2 0,-1 0-1 0,-13 0 0 0,-11 0-1 0,-23 0 1 0,-23 0 0 0,-14 0 4 0,-12 0-2 0,-11-11 0 0,-12 11-2 0,-12 0 1 0,0 0-1 0,-12-12-17 0,-24 24-145 0</inkml:trace>
  <inkml:trace contextRef="#ctx0" brushRef="#br0">7050 12049 7 0,'0'0'0'0,"-12"-12"20"0,12 12-2 0,0 0 2 0,0-12-3 0,12-1-5 0,0 13-7 0,-12 0-2 0,24 0 1 0,10 13-1 0,2 11 0 0,0 12-1 0,1-12-1 0,-3 11 1 0,2 1 0 0,0 12-1 0,0-13 1 0,-12 24 0 0,12 2 0 0,-12 10-3 0,12-23 1 0,-1 11 1 0,13-11 2 0,-24 12-1 0,12 11-1 0,-1 13 0 0,1-13-1 0,0 13 2 0,-1-2 0 0,1 12-2 0,-12 3 0 0,12 11-1 0,-13-14 2 0,13 13 0 0,-12 0 0 0,0 12 0 0,1-10-1 0,9-4 1 0,-11-9-1 0,2-13 4 0,-1-11-4 0,0-26 1 0,-12-9 0 0,-12-24 1 0,0-2-1 0,0-22-8 0,-12-14-47 0,12-10-32 0</inkml:trace>
  <inkml:trace contextRef="#ctx0" brushRef="#br0">7800 14145 39 0,'-11'0'5'0,"-13"-12"9"0,24 12 13 0,24 0-10 0,23 23-5 0,24 25-4 0,1 12-3 0,-1-26 0 0,1-9-2 0,-48 0 0 0,-13-14-2 0,0-11-1 0,-22-11-21 0,0-14-28 0,11 0-17 0</inkml:trace>
  <inkml:trace contextRef="#ctx0" brushRef="#br0">8300 14026 19 0,'0'-12'20'0,"12"-24"-1"0,12 0 8 0,-11 24-12 0,-13 12-1 0,-13 24-3 0,1 36-5 0,-24 11-2 0,13 0 0 0,11-11 0 0,-1-12-2 0,-10-1 1 0,10-23 0 0,2-11-2 0,-1-2-1 0,12 1 1 0,0-12-1 0,0 0 1 0,0-23-27 0,0 10-91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1679 5215 49 0,'0'-11'1'0,"-47"-14"0"0,23 13 4 0,-12 12 4 0,-47 0 3 0,-48 37-8 0,-48 22-3 0,13-13 0 0,58 4-1 0,73-4 1 0,11-10 0 0,24 0 7 0,24 12 2 0,11 12-3 0,-11 34-2 0,-24 25 0 0,0-1 0 0,-24 37 1 0,12 37-3 0,1-3-2 0,11 37-1 0,0 25 0 0,-12 0 0 0,12-25 0 0,12-37 2 0,-1-9-1 0,13-2 0 0,-12 13-1 0,0-12 1 0,0-24-1 0,-12-13 2 0,0-35 2 0,-24 0-1 0,24 2-3 0,0-38 3 0,0-12-2 0,-12 12-1 0,12 0 0 0,0 1 1 0,12-35-1 0,25-3 1 0,33-34 0 0,38 0-1 0,11 12 0 0,12 13 0 0,-36-25 0 0,-12-13 5 0,-23 1 1 0,-36 0-2 0,-12 12 0 0,-12 0-1 0,-12-13-5 0,0 3-59 0,12-14-28 0</inkml:trace>
  <inkml:trace contextRef="#ctx0" brushRef="#br0">15945 3286 12 0,'0'-12'3'0,"-13"0"2"0,13-1 3 0,0 13 5 0,13 0-1 0,-1 0 3 0,-1 0-4 0,25 0-6 0,24-10 0 0,12 10 0 0,-1 0 1 0,25 0 0 0,23-11-1 0,23 11-1 0,25 11-2 0,11-11 0 0,1 10 1 0,12 3-1 0,12-1 3 0,23-12-1 0,23 0-2 0,14 0-1 0,11 0 2 0,22 0-1 0,3-12-2 0,-2-1 2 0,-10 3-2 0,-14-1-1 0,-22-2 2 0,-1 1-1 0,0-13 0 0,0 14 1 0,-1-1-1 0,14 12 0 0,-2-11 0 0,2 11 0 0,-36-13-1 0,9 1 2 0,-21 12-2 0,-24 0 0 0,-24 0 0 0,-60 0 3 0,-59 0-2 0,-37 0 3 0,-22 0-1 0,-14 0-1 0,-45 0 0 0,57 0-1 0,-106-12 1 0,-71 1 1 0,-60 11-1 0,-36-12-1 0,-36 1 1 0,-47 11-1 0,-37 0 1 0,-46 11 0 0,-23 1 0 0,-14-12-1 0,13 11 3 0,24-11-3 0,23 12 3 0,24-12-3 0,12 0 0 0,35 0 1 0,61 0 0 0,59-12-1 0,83 1 2 0,36 11-4 0,23 0 1 0,37 0 3 0,35 11-3 0,12-11 2 0,12 0-2 0,24 12 1 0,24-12-2 0,47 12 2 0,35-12 2 0,49 13-2 0,48-2 0 0,36-11 0 0,45 12-1 0,26-1 1 0,-1 2-2 0,12-13 2 0,0 0-2 0,0 12 3 0,13-24-1 0,-13-1-4 0,-11 2 5 0,0 11-2 0,-48-12 0 0,0 12 1 0,-25-11 0 0,-10 11 0 0,22 0-1 0,-11 11 0 0,-13-11 1 0,-57 12-1 0,-37-12 1 0,-36 0-1 0,-25 0 1 0,-45 0-1 0,-37 0 2 0,-12 0 1 0,0-12-2 0,0 12 0 0,0 0-1 0,0 0 1 0,-12 0 0 0,12 0-40 0,12 23-64 0</inkml:trace>
  <inkml:trace contextRef="#ctx0" brushRef="#br0">22161 4048 13 0,'0'0'4'0,"-35"0"14"0,-1 13-8 0,0-13 6 0,11 0 4 0,25 0-7 0,13 0-1 0,10 0-2 0,38-13-5 0,34 1 0 0,24 12-2 0,-13 0-2 0,-33 0 3 0,-14-12-2 0,-12-1-2 0,-11 3 2 0,-24-1-3 0,-12 11-11 0,-12 0-34 0,-11 0-27 0</inkml:trace>
  <inkml:trace contextRef="#ctx0" brushRef="#br0">22364 3727 18 0,'0'-13'12'0,"-24"2"6"0,12 11-2 0,12 11 0 0,12 85 8 0,-12 71-8 0,0-12-8 0,0-37-2 0,-12-34-4 0,12-36-1 0,0-38-33 0,0-10-36 0,12-10 40 0</inkml:trace>
  <inkml:trace contextRef="#ctx0" brushRef="#br0">22934 3858 60 0,'0'-23'9'0,"-22"-27"1"0,22 39-2 0,47 22 16 0,-23 50-7 0,12 46-8 0,0 12-4 0,-12-36-2 0,-1-35 1 0,-12-35-1 0,2-38 1 0,23-58-2 0,23-14-2 0,14 15 0 0,-27 22-1 0,-22 49 2 0,-12 22-1 0,-1 60 1 0,2 13 0 0,23-13-1 0,35-34 1 0,36-14-1 0,0-35 1 0,1-36-2 0,-26-23 5 0,-9 0-4 0,-14-36 0 0,-48 23 0 0,-11 36 0 0,-47 48-1 0,-36 71 1 0,23 37-3 0,60 10 4 0,72-34 3 0,23-47-2 0,24-26-1 0,-47-11 0 0,-61-23 0 0,1 11-1 0,-24-12-27 0,1 1-52 0,-12 34 25 0</inkml:trace>
  <inkml:trace contextRef="#ctx0" brushRef="#br0">21673 5309 39 0,'0'0'0'0,"-47"-11"6"0,11 11 10 0,12 0 13 0,35 11-16 0,73-11-6 0,23-11-2 0,13 11-1 0,-49 0-1 0,-23 0-2 0,-26 0 0 0,3-12-8 0,-25 1-40 0,0 34-22 0</inkml:trace>
  <inkml:trace contextRef="#ctx0" brushRef="#br0">22685 5179 21 0,'0'-12'6'0,"-12"-22"9"0,24-3-4 0,-12 24 8 0,12 63 0 0,0 55-9 0,13 16-4 0,9-27-2 0,2-33-1 0,-13-40 0 0,-10-31 0 0,11-51 0 0,12-10-3 0,11 0 0 0,1 0 0 0,-24 11 0 0,-1 2 0 0,1 8 0 0,0 16 1 0,-1-3 1 0,-23 26-3 0,0 22 1 0,-11 13-11 0,-1 0-26 0,1-1-39 0</inkml:trace>
  <inkml:trace contextRef="#ctx0" brushRef="#br0">23233 5275 34 0,'0'-12'20'0,"0"24"-7"0,12-12 0 0,24 11-3 0,11 12-2 0,1-23-2 0,0-23-5 0,-1-12 1 0,-24-1-1 0,2-12 0 0,-25 14-2 0,-12-3 3 0,-1 1-2 0,-23 12 0 0,2 0 1 0,-14 13 0 0,0 34 3 0,14 2 1 0,9 22-3 0,1 24-2 0,24-11 2 0,24 22-2 0,12-9 1 0,23-38 1 0,-47-22-3 0,70-2 2 0,26-22 0 0,-24-2 1 0,-25-22 1 0,-47 23 2 0,-12 1-1 0,-35 11-3 0,-12 11-3 0,-2 1-28 0,14-1-72 0</inkml:trace>
  <inkml:trace contextRef="#ctx0" brushRef="#br0">3132 11894 14 0,'0'0'9'0,"0"0"17"0,12 0-14 0,-1 0 7 0,2-24-16 0,-13-23-2 0,0-1-1 0,0 13 2 0,-13 35 0 0,-23 23-1 0,2 25 2 0,10 23 4 0,0 38-1 0,12-15-4 0,12 1-1 0,36-47-1 0,71-48 1 0,-107-11-1 0,71-62 0 0,-47 38 0 0,0 11 1 0,-24 24-1 0,47-48 0 0,-22 36 0 0,-25 12 1 0,-12 37-1 0,-1 10 1 0,13 0-1 0,36-11 0 0,0-11-1 0,-12-14 1 0,12-22 1 0,-2-26-1 0,-34 1-3 0,0 1 2 0,-22-25 0 0,-2 2 2 0,-12 8-2 0,11 27 1 0,-9 23-1 0,9 48 1 0,25 82-1 0,25-82 1 0,22-25 0 0,13 2 1 0,-13-37-1 0,12-12 1 0,-23-23-1 0,1 0 1 0,-3 10-1 0,-21 3 0 0,-1 21 1 0,-12 1-1 0,0 37 0 0,0 9 2 0,-12 26-3 0,12-24 2 0,23-13 0 0,13-11-2 0,0-12 1 0,12-12 1 0,-12-23-1 0,-13-1 1 0,0 0-2 0,2 1 1 0,-1 11 1 0,-12 12 0 0,-12 12-2 0,0 36 2 0,-12-1-1 0,-1 1-1 0,26 0 0 0,11-36 4 0,23 12-3 0,1-24 0 0,-1-1 0 0,-11 2-1 0,-12 11 2 0,-11 36 0 0,-13-13 1 0,-13-11 2 0,-11-12-2 0,24-47 0 0,12-13-2 0,24 23 1 0,0 16-1 0,10 32-1 0,3 24 1 0,-13 1 0 0,-1-13 0 0,1-10 0 0,0-1 1 0,11-37-1 0,0-34 1 0,14-48-7 0,-26-60-9 0,1 35 13 0,-24 74 6 0,-12 45 5 0,-24 74-4 0,0 58 1 0,12 0-1 0,24-12 0 0,24-36-4 0,13-35-9 0,-28-24-53 0,-21-35-5 0</inkml:trace>
  <inkml:trace contextRef="#ctx0" brushRef="#br0">4645 11859 56 0,'-36'0'15'0,"47"-12"8"0,61-12-12 0,35-13-11 0,-23 26-34 0,-60 11-29 0</inkml:trace>
  <inkml:trace contextRef="#ctx0" brushRef="#br0">5716 12062 71 0,'-12'-13'18'0,"-11"26"-7"0,23 10 6 0,0 1-3 0,12-12-10 0,11 0-1 0,1-24-1 0,0-24 0 0,-12-24-2 0,-12 1 1 0,-24 11-1 0,-24 37-1 0,1 11 2 0,-1 23 0 0,24 13-2 0,12 10 1 0,48-33 0 0,12-13 0 0,22-47 1 0,15-49 0 0,-27 13-1 0,-33 36 0 0,-1-1 1 0,-24 25 0 0,0 23 4 0,0 47 0 0,0 72 0 0,12 59 1 0,-12 37-3 0,23-12-5 0,2-25 2 0,-14-59 1 0,-11-35 0 0,-48-61 3 0,-11-59-2 0,-12-59-3 0,23-12 1 0,36-12 2 0,60 22 0 0,22 51-2 0,-21 21 0 0,-2 2 0 0,-11 23-18 0,-25 12-49 0,-11-1-11 0</inkml:trace>
  <inkml:trace contextRef="#ctx0" brushRef="#br0">6847 12096 20 0,'-11'0'18'0,"-14"-11"-4"0,14 11 11 0,-1 0-3 0,60-12-9 0,23 1-6 0,12-2-2 0,13 1-4 0,-1 0-1 0,-59-1-23 0,-24 13-35 0,-12 0 18 0</inkml:trace>
  <inkml:trace contextRef="#ctx0" brushRef="#br0">7074 11786 30 0,'0'0'17'0,"-24"-23"8"0,12 71 7 0,12 59-13 0,-12 12-13 0,12-35-5 0,0-1-17 0,0-24-65 0,12-47 53 0</inkml:trace>
  <inkml:trace contextRef="#ctx0" brushRef="#br0">7431 11907 34 0,'0'-13'3'0,"0"13"11"0,0 47 17 0,0 14-14 0,24-14-8 0,-1-23-6 0,-23-24-2 0,25 23 0 0,-2-34 0 0,13-12 0 0,-12-48-2 0,12-2 2 0,-1 25-2 0,-12 25 1 0,-23 23 1 0,0 47 0 0,13 13 0 0,10-12-1 0,50-25 0 0,-3-11 1 0,14-24-1 0,-23-47-3 0,-27 0-3 0,-34-12 6 0,-23 58 1 0,-37 26 3 0,36 33 0 0,36 26-2 0,49-24-3 0,9-25 1 0,-10-11 0 0,-48-12-16 0,-24 0-42 0,12 12 19 0</inkml:trace>
  <inkml:trace contextRef="#ctx0" brushRef="#br0">9003 11930 3 0,'0'-36'9'0,"24"-11"1"0,-24 23 1 0,0 0 0 0,12 0 5 0,-12 24 4 0,-12 24-8 0,0 24-5 0,12-1-5 0,0 13 0 0,12-23-1 0,0-26-1 0,0-1 1 0,0 3-1 0,-2-26 0 0,26-8-1 0,0-29 1 0,0 16 0 0,-12 21 0 0,-11 1 0 0,-2 37 0 0,-11 9 0 0,12-9 0 0,24-13 0 0,11-24 0 0,1 0 2 0,-24-24-2 0,-24 12 1 0,-24 0-2 0,24 1 2 0,48-1-2 0,11 12 2 0,1 12-2 0,-36 36 1 0,-1 11-1 0,-12-11 2 0,38-12-1 0,-1-12-2 0,-13 0 2 0,-23-36 1 0,-48-23-1 0,-36-13 1 0,25 24-1 0,12 24 0 0,35 12 0 0,35 12 0 0,37-12 0 0,11-12-1 0,-12 12 0 0,1 37-1 0,-36 21 2 0,-36 2 0 0,-24-23 2 0,-1-37-1 0,2-61 1 0,59 1-3 0,48 37-2 0,23 12-2 0,-12 22 4 0,0 1 0 0,-35-12 0 0,-47-23 1 0,-13-14 1 0,-25 24-1 0,-35 26 0 0,0 47 3 0,13-12-2 0,47-14-1 0,36-21 2 0,23-49-2 0,-23-23 0 0,12-14-3 0,-24-9 1 0,-14 9 1 0,-10 15 1 0,0 11 1 0,13 22-1 0,-13 13 1 0,-13 49 5 0,3 22-5 0,-1 12 0 0,11 1 0 0,0-37-1 0,21-23 1 0,15-1-1 0,0 2 1 0,-11-26-1 0,10 2 1 0,1-12-2 0,0 11 1 0,11-13 0 0,-11 2-1 0,-24-1 2 0,0 24 1 0,-36-12 2 0,-23 37 1 0,22 22-3 0,50 11-1 0,10 3 1 0,-35-14 1 0,-24-34 4 0,-23-26-6 0,11-22-49 0,60-13-33 0</inkml:trace>
  <inkml:trace contextRef="#ctx0" brushRef="#br0">11004 11728 61 0,'11'0'20'0,"2"0"11"0,-2 0-8 0,12-13-16 0,-10 13-7 0,-13 0 0 0,0 0-132 0</inkml:trace>
  <inkml:trace contextRef="#ctx0" brushRef="#br0">11158 11763 4 0,'-12'0'4'0,"-11"-11"14"0,-13 11 4 0,-23 0 1 0,-1 0-2 0,24 11-4 0,36-11-7 0,72 0-5 0,58 0 1 0,25 12-2 0,-12-1-3 0,-83-11 0 0,-48-11 3 0,-48-1-3 0,-25 12 0 0,-10-11-2 0,-11 22 3 0,-2-11-1 0,60 0-1 0,36 0 0 0,84-23-1 0,46 23 0 0,1-12 0 0,-47 12 2 0,-61 0 0 0,-47 0-1 0,-35 0-9 0,24 12-54 0,23 11-4 0</inkml:trace>
  <inkml:trace contextRef="#ctx0" brushRef="#br0">3751 13239 18 0,'0'-11'11'0,"12"11"7"0,12-12-4 0,0-24-7 0,-12-23 2 0,-12 22 2 0,-12 26-2 0,-12 22-2 0,-12 39-1 0,13 21-2 0,-1 11-1 0,24 14-2 0,0-25 0 0,36-35-1 0,23-36-2 0,13-59-2 0,-13-25 3 0,1 24 2 0,-48 37 0 0,-1 35 2 0,-22 47-1 0,22-11-1 0,25-13 1 0,11-22-2 0,1-26-5 0,-12-22-3 0,-24-38 2 0,-24 15 5 0,-36 11 0 0,25 10 0 0,-13 37 0 0,12 24 0 0,-1 48 1 0,25-1 0 0,13-23 0 0,35-13 0 0,-1-11 0 0,13-35 1 0,-13-26-1 0,-11-10 1 0,0-1-1 0,-12 13 0 0,-12 10 2 0,-12 25-1 0,0 13-2 0,0 22 2 0,0 1-1 0,12 1 0 0,0-14 1 0,35-12-1 0,-11 1 0 0,0-35 0 0,11 0 0 0,13-50 0 0,-24 62 1 0,-13-1-1 0,-23 24-1 0,0 22 2 0,0 16-1 0,0-16 1 0,24-22-1 0,12 0 0 0,13-36 0 0,-28 13 0 0,4 11-1 0,-25 0 0 0,0 0 2 0,11 0-2 0,2-23 3 0,23 10-2 0,-36 1-2 0,0 24-27 0,12 1-18 0,-12-13 21 0</inkml:trace>
  <inkml:trace contextRef="#ctx0" brushRef="#br0">4965 13276 40 0,'-23'11'25'0,"-1"37"3"0,24 0-19 0,0-13-5 0,0-22-3 0,0-26 1 0,-11-22 0 0,11-25-2 0,35 13 1 0,24 23 1 0,1 24-2 0,-36 47 3 0,1 14 2 0,-14-15-3 0,37-21 0 0,23-50-1 0,35-34 0 0,-21-36 0 0,-38-48-4 0,-36 36 4 0,-22 59 1 0,-1 48 5 0,-1 71 3 0,13 72-6 0,0-12-3 0,36-47 0 0,0-49-15 0,0-35-80 0,-36-12 60 0</inkml:trace>
  <inkml:trace contextRef="#ctx0" brushRef="#br0">5419 13180 61 0,'-24'0'22'0,"0"0"5"0,106-25-12 0,74-9-23 0,-1 22-103 0</inkml:trace>
  <inkml:trace contextRef="#ctx0" brushRef="#br0">7156 13168 33 0,'-11'-13'3'0,"-72"-21"19"0,23 22 12 0,48 12-21 0,24 25-7 0,24-14-2 0,12-11-2 0,-14-36 0 0,-9-36 1 0,-25 14-2 0,-46 45-2 0,-15 37 1 0,25 11 0 0,36-23 0 0,48-36-2 0,22-23 1 0,-9 23-1 0,-13 84 2 0,-25 118 0 0,-12 60-1 0,-11 35 0 0,-11-129 1 0,0-133 6 0,-25-105-1 0,36-72-3 0,47 34-2 0,49 72-2 0,34 1-28 0,-34 34-59 0</inkml:trace>
  <inkml:trace contextRef="#ctx0" brushRef="#br0">8181 13168 130 0,'-71'-34'16'0,"83"21"-12"0,59-11-3 0,36 11-8 0,1 13-85 0,-97 0 54 0</inkml:trace>
  <inkml:trace contextRef="#ctx0" brushRef="#br0">8634 13002 39 0,'12'-23'13'0,"-12"10"20"0,0 13-13 0,0 24-13 0,0-12-4 0,35 59-2 0,-11-23-2 0,-12-14 1 0,12-21 1 0,-12-13 0 0,12-34 0 0,23-16 0 0,-11 3-1 0,0 0 0 0,-12 36 0 0,-24-2 0 0,12 37 0 0,-12 23 0 0,11 0 0 0,37 3-1 0,34-29 1 0,15-31-2 0,-2-26-2 0,-24-12 3 0,-35-23 1 0,-36 10 0 0,-24 38 1 0,-11 23 1 0,-1 60 1 0,24 11-1 0,71-11-1 0,25-23 0 0,34-37-2 0,-34-13-25 0,-61 13-64 0</inkml:trace>
  <inkml:trace contextRef="#ctx0" brushRef="#br0">10170 12871 4 0,'0'-13'9'0,"12"-10"3"0,-12-1-2 0,11 12-1 0,2 0 1 0,-13 12-2 0,0 12 0 0,-13 36-1 0,13 0 0 0,0 11-4 0,0-23-1 0,13 11-2 0,-13-23 1 0,12-1-1 0,-1-10 1 0,1-26 0 0,12-10-1 0,-12-25 0 0,12 14 1 0,0 9-1 0,0 13 0 0,-14 24 0 0,-10 13 1 0,25 9 0 0,-1-10 0 0,24-24 0 0,-2-12-1 0,-21-11 1 0,-37 0-1 0,-1-14 0 0,13 1 0 0,49 13-2 0,10 11 2 0,-23 36-2 0,-12 23 3 0,-11 13 0 0,34-25 0 0,-12-22 0 0,13-26 0 0,-24-22-2 0,-48-38-3 0,-36 50 2 0,1 12 1 0,23 22 1 0,36-11 1 0,48 0 0 0,47-11-1 0,23-13 0 0,2 36 0 0,-13 59-1 0,-59 12 1 0,-36-47 0 0,-24-36 2 0,12-48-2 0,24-35 0 0,47 36-2 0,25 35 0 0,-2-13 1 0,-22 14 0 0,-60-1 2 0,-24 1-1 0,-47-2-1 0,-26 37 4 0,3 36 1 0,34 11-4 0,48-35 1 0,48-25-1 0,23-58-3 0,1-24 0 0,-13-25-9 0,-35 0 0 0,-24 37 11 0,-12 13 2 0,-12 21 5 0,13 13 0 0,-1 12-3 0,-12 95 4 0,12-11-6 0,12 0 0 0,23-50-1 0,49-21 1 0,24 11-1 0,-1 23 0 0,-36 1 4 0,-72-25 5 0,-69-23-10 0,-13-23-42 0,47-13-10 0</inkml:trace>
  <inkml:trace contextRef="#ctx0" brushRef="#br0">12028 12787 64 0,'11'0'10'0,"98"-23"26"0,21 12-8 0,1-2-14 0,-49 1-5 0,-82 0-7 0,-47-12-8 0,12 12-76 0,35 12 18 0</inkml:trace>
  <inkml:trace contextRef="#ctx0" brushRef="#br0">2025 12180 36 0,'-36'-36'27'0,"36"25"-21"0,24 58 12 0,-12 48-6 0,12-35-6 0,34-73 5 0,27-69-2 0,57-49-2 0,12 13-4 0,-47 57-16 0,-58 61-84 0</inkml:trace>
  <inkml:trace contextRef="#ctx0" brushRef="#br0">2096 13728 18 0,'-25'-12'12'0,"25"12"-5"0,0 0-1 0,0-12 2 0,0-1 5 0,13 26-4 0,-13-1-7 0,12 0 1 0,-1 12 1 0,14 11 2 0,-1 13-3 0,-12 0-1 0,12-24 0 0,-2-24 0 0,39-48 0 0,22-36-3 0,24 0 1 0,1 13 0 0,-14 12 1 0,-34 13 1 0,-24 33 0 0,-36 26-2 0,0-2-26 0,-12-1-39 0</inkml:trace>
  <inkml:trace contextRef="#ctx0" brushRef="#br0">13253 10978 5 0,'-11'0'2'0,"11"-12"11"0,0-12 0 0,11 12-5 0,-22 12 7 0,11 12-7 0,-12-12-2 0,12 11 1 0,0 49-2 0,0 12-3 0,0 35 1 0,0 1 1 0,0 34 0 0,12 26-1 0,-12 21-1 0,36 14 0 0,-25-1 2 0,2 0-2 0,-13 1-2 0,23-38 2 0,-10-21 3 0,-2-12 1 0,-11-14-4 0,13-22 0 0,-2-25 2 0,1-35 0 0,-1-36-1 0,-11-11-1 0,0-85-26 0,13-95-86 0</inkml:trace>
  <inkml:trace contextRef="#ctx0" brushRef="#br0">13933 11001 9 0,'0'0'0'0,"0"0"16"0,12-23-6 0,12-2 3 0,-12-9-1 0,11-3 0 0,-12 14-4 0,14-1-2 0,-13 0 0 0,-12 11-2 0,0 26 4 0,0 24-3 0,-12 34-3 0,12-12 1 0,0-13-2 0,12-21 0 0,24-13 0 0,11-12 0 0,1-24 0 0,12-23-1 0,-13 10 1 0,13 14-1 0,-37-13 0 0,1 1 1 0,-24 11-1 0,0 12 0 0,0 0 0 0,0 12 0 0,0 12 0 0,-12 24-1 0,0 35 1 0,1 12-1 0,-1 60 1 0,12-24-1 0,0 0 1 0,-13-24-2 0,-10-11 2 0,-13-36 1 0,1-25-1 0,-1-46 2 0,12-49-1 0,24 1 1 0,24-25-1 0,47-23 0 0,24 1-11 0,1 70-49 0,-37 25 5 0</inkml:trace>
  <inkml:trace contextRef="#ctx0" brushRef="#br0">14957 11132 34 0,'12'-24'12'0,"46"-10"-7"0,3-16 2 0,10-32-5 0,1-12-1 0,-36-27 1 0,-25 50-1 0,-11 12-1 0,0 11 1 0,-11 48 1 0,-14 23 1 0,-34 48 7 0,11 25-2 0,12 24 1 0,25-13-4 0,58-24-3 0,13-47 0 0,12-24-21 0,23-48-54 0</inkml:trace>
  <inkml:trace contextRef="#ctx0" brushRef="#br0">15612 10942 4 0,'11'-12'3'0,"14"1"4"0,-1-14 0 0,-24-10 0 0,0 11-2 0,-24-13-2 0,-1 14 1 0,2 12 0 0,-1 11 0 0,-1 11-2 0,-9 12 2 0,-14 14 0 0,23-3-1 0,2 16-2 0,12-16-1 0,11-9 0 0,11-2 1 0,12-11-2 0,14-12 2 0,-1-12-1 0,-12-11 0 0,11-2 0 0,-11 2 0 0,-1-1 0 0,-10 24 0 0,-13 36 1 0,0 0 0 0,23 10 0 0,37-33 0 0,12-1 0 0,-1-48 0 0,-1 1-6 0,-9-37-8 0,-25-11 7 0,-24-1 6 0,-12 25 1 0,0 11 1 0,-12 36-1 0,12 12 1 0,-25 60 7 0,-11 35-2 0,13-1-3 0,0-21-3 0,11-49 1 0,34-37 0 0,50-10-4 0,-1 12 2 0,-58 45-1 0,-13 26 2 0,-47-24 0 0,-26-36 0 0,27-36 0 0,34 1 0 0,24 35-1 0,23 12-1 0,49 22 1 0,11-21-5 0,0-26 4 0,12-21 1 0,-23-14 0 0,-50 25 1 0,-21-27 1 0,-48 29 3 0,-1 8-2 0,-36 37-2 0,13 23 1 0,48 0-1 0,34 1 1 0,47-12-1 0,27-24 0 0,10-48-2 0,11-35-1 0,-34-48-4 0,-23-36 3 0,-40 36 3 0,-21 37 0 0,-21 57 2 0,-28 37 4 0,-22 106 0 0,35 26-2 0,60-25-1 0,35-24-1 0,14-59-1 0,-3-36-5 0,-22-24-36 0,-36 1-17 0</inkml:trace>
  <inkml:trace contextRef="#ctx0" brushRef="#br0">14373 11334 72 0,'0'0'0'0,"-143"13"17"0,84 11-16 0,46-24 16 0,49 0-9 0,84 0 5 0,94-24-1 0,119 0-8 0,108 12-4 0,48-12 0 0,-49 12 2 0,-70 12 0 0,-134 0 14 0,-139 0 0 0,-109-25-2 0,-48-9-9 0,-23 10-4 0,35-12-10 0,24 12-74 0,24 24-1 0</inkml:trace>
  <inkml:trace contextRef="#ctx0" brushRef="#br0">476 14382 33 0,'-11'0'14'0,"11"0"-13"0,0 0 3 0,24 0 6 0,11 0-4 0,25 0 0 0,34 0 0 0,13-23-4 0,25-1 1 0,35 0 0 0,23 1-2 0,13-1-1 0,35 0 2 0,12-23-2 0,35 10 0 0,14 14-1 0,-2 12 0 0,-11 11 0 0,12 0 0 0,23-13 2 0,49 1 1 0,22-13 1 0,24 14 0 0,14 11 1 0,-13 11-2 0,12-11 0 0,35 13 3 0,23-13 2 0,14 24-6 0,10-11 1 0,26-13-1 0,23 0-3 0,23 0 3 0,-23 11 0 0,-13-11-2 0,37 0 1 0,36-36 0 0,46 0 1 0,-11-11-3 0,-13 0 3 0,-21-3-1 0,-26 4 2 0,35-2-3 0,37-11 2 0,13-14 1 0,-13 15-1 0,-23 11 0 0,-240 22-1 0,-214 0 0 0,393-9-1 0,1-3 1 0,12 26-2 0,-25 47 1 0,1 23-4 0,-25-11-20 0,-35-48 18 0,-71-48 27 0,-107-11 19 0,-132 0-15 0,-83 22-19 0,-47 14-6 0,-62 12-71 0</inkml:trace>
  <inkml:trace contextRef="#ctx0" brushRef="#br0">2334 14645 10 0,'0'-12'12'0,"-12"0"8"0,12-12-3 0,12 1 3 0,-12 10-2 0,0 13-1 0,0 13 9 0,0 34-16 0,0 11-4 0,0 15-3 0,-12-2-2 0,12-35 1 0,0 0-1 0,0-36 0 0,24-24 1 0,0-47-3 0,0 23 0 0,0 12 1 0,0 24 0 0,-1 12-1 0,0 59 1 0,14 25 0 0,11-24 0 0,10-49 1 0,3-45 0 0,-26-62 0 0,-11-34 1 0,-35 46 5 0,-14 59-3 0,2 25-7 0,23 48-76 0,11-24 8 0</inkml:trace>
  <inkml:trace contextRef="#ctx0" brushRef="#br0">3037 14800 50 0,'0'0'13'0,"-25"23"39"0,14 61-13 0,11 35-27 0,0-12-2 0,0-48 0 0,0-47-4 0,0-12-5 0,0-47-108 0,0 34 50 0</inkml:trace>
  <inkml:trace contextRef="#ctx0" brushRef="#br0">3871 14597 10 0,'0'0'0'0,"0"-23"26"0,0 10-6 0,0-11-3 0,0 13-1 0,10 11-1 0,-10-12-3 0,0 35 1 0,0 1-4 0,0 23-3 0,0 37-4 0,0-13 0 0,0-11-1 0,13-36 1 0,-1-24 1 0,12-71-2 0,24 11 0 0,-24 36-1 0,11 24 1 0,1 48-1 0,-13 0 0 0,37-48 1 0,-11-48 0 0,-26-23 5 0,-23-13 0 0,-12 48-5 0,1 36-44 0,11 25-61 0</inkml:trace>
  <inkml:trace contextRef="#ctx0" brushRef="#br0">4490 14788 57 0,'0'-12'6'0,"36"-35"39"0,11 34-12 0,-11 13-17 0,0 47-5 0,-25 13-3 0,-11-12 0 0,-36 11-4 0,-23 0 3 0,24-22-3 0,35-13-2 0,71-36 0 0,48-12 0 0,-13-1-4 0,-57 25 3 0,-49 0-1 0,-24 25-41 0,-1-1-95 0</inkml:trace>
  <inkml:trace contextRef="#ctx0" brushRef="#br0">3513 14277 38 0,'0'-13'7'0,"12"-95"-1"0,-12 37 11 0,0 35-3 0,0 13-3 0,0 23-4 0,0 46-1 0,0 38 4 0,0 95 1 0,11 165-4 0,2 158-4 0,-13 152 4 0,36 37-12 0,-24-120-3 0,-12-225 0 0,0-96 8 0,-25-11 2 0,14-121 1 0,-1-23-4 0,12-35-42 0,12-60-32 0</inkml:trace>
  <inkml:trace contextRef="#ctx0" brushRef="#br0">5335 14216 8 0,'0'-48'7'0,"11"-23"2"0,14 12 4 0,-14 22-1 0,-11 37-4 0,13 121 12 0,-26 223-2 0,-10 240-11 0,23 213-8 0,60-60-4 0,-26-319 0 0,-9-227 4 0,-37-109 3 0,-1-82-2 0,26-94-55 0,-13 46 27 0</inkml:trace>
  <inkml:trace contextRef="#ctx0" brushRef="#br0">5800 14645 3 0,'12'-48'12'0,"-1"25"3"0,-11-2 0 0,11 2 6 0,-11 11-4 0,0 12-9 0,13 47 3 0,-13 50-6 0,0-3-3 0,0-12-2 0,12-45 2 0,-1-24 1 0,25-63-2 0,0-8 0 0,-12 34 1 0,12 48-4 0,0 11 2 0,11-23 0 0,1-59 2 0,-12-37 0 0,-24 0 0 0,-36 61-2 0,24 35-34 0,24 36-46 0</inkml:trace>
  <inkml:trace contextRef="#ctx0" brushRef="#br0">6394 14788 28 0,'0'0'0'0,"-11"-36"21"0,11 13 5 0,24-2-9 0,-1 13-4 0,2 12-6 0,-2 12-4 0,13 13-4 0,-11 34 0 0,-25-13 3 0,-37 15 3 0,1-49-4 0,60-12 0 0,12 23-3 0,0 25 2 0,-72 0 0 0,-35-14 3 0,23-21-9 0,60-26-80 0,-12 3 59 0</inkml:trace>
  <inkml:trace contextRef="#ctx0" brushRef="#br0">6990 14168 67 0,'-11'0'1'0,"11"120"19"0,59 213-1 0,2 131-19 0,-50 60-2 0,-35-95-2 0,0-167 2 0,0-108 0 0,12-129-19 0,24-62-46 0</inkml:trace>
  <inkml:trace contextRef="#ctx0" brushRef="#br0">7943 14788 37 0,'-12'0'2'0,"0"0"2"0,12 12 4 0,60-1-22 0,-24-11-21 0</inkml:trace>
  <inkml:trace contextRef="#ctx0" brushRef="#br0">8360 14788 32 0,'0'-12'7'0,"0"12"1"0,12 0-9 0,12 0-41 0</inkml:trace>
  <inkml:trace contextRef="#ctx0" brushRef="#br0">8979 14763 16 0,'0'0'13'0,"0"13"-10"0,24-1-33 0</inkml:trace>
  <inkml:trace contextRef="#ctx0" brushRef="#br0">9420 14752 9 0,'0'0'0'0,"24"0"3"0,-14 11-14 0</inkml:trace>
  <inkml:trace contextRef="#ctx0" brushRef="#br0">9586 14776 15 0,'0'0'0'0,"-11"0"7"0</inkml:trace>
  <inkml:trace contextRef="#ctx0" brushRef="#br0">11098 14097 11 0,'0'-12'9'0,"0"-12"6"0,0 12 1 0,0 12-3 0,13-11-3 0,-13 22 0 0,0 25-3 0,0 24-2 0,12 47-1 0,-1 12-2 0,1 36-1 0,12 48 1 0,12 70-2 0,-24 36 1 0,-24-24-1 0,12-34-1 0,12-48 0 0,0-60 6 0,-12-24 1 0,0-23-1 0,0-62 1 0,0-68 4 0,0-27-39 0,0 38-67 0</inkml:trace>
  <inkml:trace contextRef="#ctx0" brushRef="#br0">11551 14430 8 0,'0'0'0'0,"12"-35"18"0,0-1 1 0,-12 25 5 0,0 11 1 0,0 11-11 0,-12 37-7 0,0 23-4 0,24 0-2 0,13-12 0 0,9-22 0 0,14-24 0 0,0-38 0 0,0-34 0 0,-1-1 1 0,-23 12-2 0,-12 1 1 0,-1 23-1 0,2 0 1 0,-1 24-2 0,-12 71 1 0,-25 36 0 0,14 60 1 0,11 1-3 0,11-38 1 0,-22-23 1 0,-14-59 1 0,-11-25 2 0,14-71 0 0,10-23-2 0,46-13 0 0,27 2 0 0,46-14-9 0,-24 25-20 0,-47 60-33 0</inkml:trace>
  <inkml:trace contextRef="#ctx0" brushRef="#br0">7074 16157 55 0,'0'0'7'0,"-12"107"22"0,0 71-4 0,24 1-20 0,0-72-2 0,-12-46-1 0,-12-50-36 0,12 1-44 0</inkml:trace>
  <inkml:trace contextRef="#ctx0" brushRef="#br0">1000 15502 56 0,'0'-11'19'0,"-23"-26"0"0,35 14-4 0,24-1-4 0,35 12 0 0,12 0 0 0,49 12-7 0,46-13-2 0,72 2 0 0,60-1-4 0,47-24 0 0,72 24 1 0,-1-11-1 0,1-13 4 0,35 11 3 0,36-9 0 0,48 22-2 0,36-13-3 0,-1 25-1 0,13-11 0 0,-26-1-1 0,15 12 3 0,-2 0 0 0,-11 12 0 0,-24-1-2 0,452 2-3 0,-536-26 4 0,-47 26-2 0,-95-1 2 0,-84 0 1 0,-95-12 9 0,-61 0 6 0,-69-24 4 0,-26 0-12 0,-34 35-18 0,-36 2-153 0</inkml:trace>
  <inkml:trace contextRef="#ctx0" brushRef="#br0">678 16145 17 0,'0'-13'18'0,"0"-21"4"0,13 9-5 0,-1 13 3 0,-12 1-6 0,0 11-6 0,11 0-1 0,2 35 6 0,-1 1-4 0,-12 0-3 0,0-12-1 0,12-12-1 0,11-2-2 0,-23 3 1 0,11-26 1 0,38-21-2 0,10-26 1 0,1 1-1 0,-13 23-3 0,-34 12 2 0,-13 11-1 0,0 2 2 0,12-1 1 0,-1 12-5 0,1 0-34 0,-12 0-70 0</inkml:trace>
  <inkml:trace contextRef="#ctx0" brushRef="#br0">2740 15657 22 0,'0'-11'20'0,"0"-14"1"0,0-11 0 0,0 24-3 0,0-11 0 0,11 11 1 0,-11 12-6 0,0 12-6 0,0 71 3 0,12 60-1 0,-1 12-1 0,-11-48 0 0,0-36 1 0,0-35-3 0,13-24-2 0,-13-12 2 0,0-25-7 0,0-9-79 0,0 21-19 0</inkml:trace>
  <inkml:trace contextRef="#ctx0" brushRef="#br0">4573 15609 47 0,'0'-47'19'0,"0"23"11"0,0 11-10 0,0 61 14 0,11 83-12 0,2 48-7 0,-1-35-6 0,-12-39 0 0,-12-56-4 0,12-49 2 0,-13-12-8 0,2-25-87 0,22 26-10 0</inkml:trace>
  <inkml:trace contextRef="#ctx0" brushRef="#br0">6205 15621 55 0,'0'-25'14'0,"-12"14"28"0,0 22-20 0,-12 62-2 0,24 9-13 0,12 26-2 0,12-13-1 0,23-22-1 0,13-39-1 0,-2-34 0 0,-9-23 0 0,-1-49 2 0,-37-22-1 0,-22-27 2 0,-25 50 5 0,-36 37-6 0,-35 34-4 0,24 46-72 0,71-10-26 0</inkml:trace>
  <inkml:trace contextRef="#ctx0" brushRef="#br0">8074 15822 72 0,'-24'-10'34'0,"24"10"9"0,-12 10-30 0,12 3-12 0,12 11-39 0,24-11-69 0</inkml:trace>
  <inkml:trace contextRef="#ctx0" brushRef="#br0">8670 15835 71 0,'0'0'28'0,"0"-13"-2"0,0 13-6 0,0-10-75 0,22 10-14 0</inkml:trace>
  <inkml:trace contextRef="#ctx0" brushRef="#br0">9218 15847 64 0,'0'0'2'0,"11"0"-53"0</inkml:trace>
  <inkml:trace contextRef="#ctx0" brushRef="#br0">9789 15847 69 0,'0'0'23'0,"0"0"-26"0,12-12-73 0</inkml:trace>
  <inkml:trace contextRef="#ctx0" brushRef="#br0">9896 6418 28 0,'0'0'0'0,"-71"0"44"0,58-12-19 0,26 0-4 0,58-12-10 0,72 12 2 0,36 1-6 0,-13-2 1 0,-59 1 4 0,-96 12-6 0,-22 12 0 0,-96-12-3 0,-59 0-1 0,-25 0-1 0,12 13-1 0,48-2 2 0,96 1 0 0,58-12 3 0,97-12-4 0,69 1 2 0,-10-2-2 0,-34 1 1 0,-99 12-1 0,-46 0 0 0,-83 0 0 0,-84 0-1 0,-47 12 0 0,23 1 1 0,108-2 2 0,83-11-3 0,107 0-2 0,96-11 3 0,34-2-1 0,-58 13 2 0,-156 0-3 0,97 13 1 0,-97-13 0 0,-70 0 0 0,-85 11 1 0,38 1-3 0,-239-1 5 0,118 14-4 0,84-25 3 0,96 12-2 0,70-12 1 0,84 11-3 0,84-22 2 0,12-1 1 0,-25 12-1 0,-83-12 0 0,-83 12 1 0,-60 0-1 0,-107 0 0 0,-72 12 0 0,-10-12 0 0,46 12 1 0,84-1 0 0,83-11-1 0,95 12 0 0,132-35-1 0,58 11 2 0,-34 12-2 0,-97 0 1 0,-95 0 0 0,-70 12 1 0,-84-12-1 0,-72 11 0 0,-11-11 0 0,35 0 0 0,72 12 0 0,71-1 0 0,71-11 1 0,96 0-1 0,35 0 0 0,-24 0 0 0,-81 0 0 0,-61 0 0 0,-36-11 1 0,0-1 0 0,-12 12-6 0,-12 60-180 0</inkml:trace>
  <inkml:trace contextRef="#ctx0" brushRef="#br0">11860 15717 28 0,'0'-25'14'0,"-11"-34"17"0,22 35 17 0,2 24-18 0,-13 95-6 0,-13 23-12 0,-10-34-7 0,-1-24-3 0,12-24-11 0,12-36-63 0,36-36-27 0</inkml:trace>
  <inkml:trace contextRef="#ctx0" brushRef="#br0">12290 15419 64 0,'0'0'0'0,"0"-12"38"0,-24 119 17 0,-37 83-35 0,-21 1-12 0,22-25-3 0,25-58-4 0,10-37-1 0,25-35-38 0,25-48-102 0</inkml:trace>
  <inkml:trace contextRef="#ctx0" brushRef="#br0">12480 15895 94 0,'0'0'4'0,"-23"0"34"0,-14 59-7 0,14 14-24 0,35 9-5 0,23-34-1 0,12-12 0 0,-11-26 1 0,24-32-1 0,-12-27 1 0,0-22 0 0,-13-24 1 0,-35 12 6 0,-35 22-2 0,-25 27-2 0,-23 22-2 0,11 71-24 0,1 72-159 0</inkml:trace>
  <inkml:trace contextRef="#ctx0" brushRef="#br0">1191 16276 27 0,'0'0'21'0,"-25"-23"11"0,15 10-2 0,20 13-9 0,62 13-8 0,24-13-9 0,23 0-2 0,-35 0 1 0,-49-37 0 0,-35 14-1 0,-46 11-1 0,9 0 4 0,25 12 2 0,48 34-7 0,11 16 2 0,-70 9-15 0,-37 48-46 0,36-36-25 0</inkml:trace>
  <inkml:trace contextRef="#ctx0" brushRef="#br0">1298 17086 75 0,'-47'0'40'0,"47"-12"-24"0,47 12 1 0,72 0-12 0,11 12 0 0,-33-1 0 0,-38 1-1 0,-47-24-1 0,-24 12 1 0,-12 0-1 0,13 23 1 0,11 2-4 0,0 11-19 0,0-1-70 0,0-10 34 0</inkml:trace>
  <inkml:trace contextRef="#ctx0" brushRef="#br0">1345 17788 67 0,'-11'0'7'0,"-1"-11"15"0,35 11 5 0,38 11-21 0,46-11-4 0,-12 12-1 0,-13-12 3 0,-33-23 0 0,-26-14 0 0,-34 2 1 0,-14 11 3 0,2 36-2 0,23 12-6 0,23 11-3 0,-10 13-57 0,-26-12-30 0</inkml:trace>
  <inkml:trace contextRef="#ctx0" brushRef="#br0">1381 18229 54 0,'-11'0'6'0,"-1"0"22"0,-1 0 3 0,26 0-24 0,46 0-4 0,37 0 0 0,-13 0-2 0,-11 0 0 0,-37-12 3 0,-12 0 2 0,-10-12-5 0,-13 1 4 0,0 23-5 0,-24 0 2 0,12 23-3 0,12 1-6 0,23-12-57 0,-23 11-8 0</inkml:trace>
  <inkml:trace contextRef="#ctx0" brushRef="#br0">1394 18610 19 0,'-13'0'16'0,"13"11"26"0,13 1-24 0,34-1-13 0,38 2-2 0,8-13 0 0,-9 0 2 0,-12-13-3 0,-49 2-1 0,1-1 1 0,-24-11 1 0,-12-2-1 0,0 2 11 0,-11 12-7 0,23-2-4 0,0 37-4 0,23 12 6 0,-11 35-16 0,-47 0-115 0</inkml:trace>
  <inkml:trace contextRef="#ctx0" brushRef="#br0">2286 9525 27 0,'36'0'13'0,"-12"0"-1"0,-12 0 12 0,-12 0 15 0,0 12-36 0,0-12 0 0,-12 0 1 0,-23 13 1 0,-26-2 5 0,3 12-5 0,-14 1 0 0,-11 12-1 0,-1 25-1 0,2 10-1 0,-2 11 1 0,0 14-2 0,13 11-1 0,-1 36 1 0,25 11 0 0,-25 1 0 0,25 12 1 0,11-12-2 0,12 0-2 0,12 11 2 0,-12 1-1 0,0 11 0 0,-12 13 1 0,13 11 0 0,10 13 1 0,13 11-1 0,13 24-2 0,-1 36 3 0,12-2-2 0,-1 15 0 0,14-25 3 0,-3-60 0 0,-9-11 2 0,-1-37 2 0,-12-11-1 0,-12-95 0 0,0-60-9 0,-25-48-59 0,14 0-45 0</inkml:trace>
  <inkml:trace contextRef="#ctx0" brushRef="#br0">929 14204 61 0,'0'0'0'0,"-24"-24"28"0,36 24-11 0,37 24 8 0,21 24-6 0,26 11-4 0,-1 12-7 0,0 0-6 0,-47-21-1 0,-24-39-13 0,-12-35-36 0,-1-36-6 0,-11 37 6 0</inkml:trace>
  <inkml:trace contextRef="#ctx0" brushRef="#br0">1656 13967 34 0,'-12'-13'17'0,"-13"60"-6"0,-11 61 18 0,0 23-8 0,2-23-14 0,10-37-7 0,0-37-43 0,12-34-25 0</inkml:trace>
  <inkml:trace contextRef="#ctx0" brushRef="#br0">13598 12858 19 0,'0'-47'4'0,"13"0"6"0,-13 23 7 0,-13 0-1 0,13 11 2 0,0 26-13 0,0 58-1 0,-10 48-2 0,-14 84 0 0,12 59-1 0,12 83-1 0,0 48-1 0,12 59-1 0,1 1 1 0,8 35 0 0,-8 71-1 0,10 61-3 0,-10-26-6 0,-13-272 4 0,12 36 1 0,-12-144 8 0,-12 24 2 0,-1 12-2 0,-23-24-14 0,15-84-9 0,21-129 18 0</inkml:trace>
  <inkml:trace contextRef="#ctx0" brushRef="#br0">14194 14574 3 0,'0'-25'15'0,"0"2"-7"0,25-25 2 0,-25 0 1 0,0 25 5 0,0-2-3 0,0 14-3 0,0-1-3 0,11 12-3 0,-11 12 1 0,0 47-1 0,0 14-2 0,0-2-1 0,0 0 0 0,13-37-1 0,11 3 1 0,-24-37 0 0,11-24 1 0,25-23-1 0,12 10 0 0,-25 37-2 0,13 25 1 0,12 21-1 0,-1-21 2 0,1-60 0 0,0-37 2 0,-36 1 1 0,-36 23-2 0,-1 48-7 0,14 25-63 0,22-14 23 0</inkml:trace>
  <inkml:trace contextRef="#ctx0" brushRef="#br0">14838 14658 56 0,'-11'-25'27'0,"-2"50"7"0,1 46-20 0,12 23-11 0,12-33-3 0,1-38-44 0,-2-35-43 0</inkml:trace>
  <inkml:trace contextRef="#ctx0" brushRef="#br0">15551 13846 50 0,'0'-11'2'0,"-10"-1"0"0,-2 12 13 0,0 48 13 0,12 166 3 0,-12 204-18 0,0 81-10 0,0 24-4 0,24-153 0 0,0-156 4 0,-24-36 6 0,-12 14-7 0,12 22-2 0,24-13-11 0,12-80 6 0,-24-121-6 0,0-108-100 0</inkml:trace>
  <inkml:trace contextRef="#ctx0" brushRef="#br0">15886 14561 3 0,'12'-12'5'0,"22"-47"17"0,-34 35-4 0,0-12 0 0,0 13-3 0,13 11-3 0,-13-1-3 0,0 13-3 0,0 13 1 0,0 34-4 0,12-11 0 0,-12 23 0 0,0-11 0 0,0-12-1 0,11-12 0 0,2-24 0 0,10-48 0 0,14 12-1 0,-14 24-1 0,24 48-1 0,14-13 1 0,-14-10 1 0,1-73 0 0,-25 2 1 0,-46-3-1 0,-1 49-20 0,37 48-74 0,-13-36 69 0</inkml:trace>
  <inkml:trace contextRef="#ctx0" brushRef="#br0">16386 14608 50 0,'0'0'0'0,"-12"-34"22"0,72-14 13 0,23 25-17 0,-36 46-10 0,-47 48-2 0,-11 1-3 0,-37-25 1 0,12-23 0 0,13-1 1 0,11 2-3 0,12-2 0 0,58-23-1 0,27-35 1 0,-14 11-2 0,-23 12-21 0,-25 12-111 0</inkml:trace>
  <inkml:trace contextRef="#ctx0" brushRef="#br0">17184 13907 127 0,'0'-95'4'0,"11"-13"-2"0,14 120 20 0,-14 226-3 0,-11 274-13 0,-23 203-8 0,10-120 0 0,49-286 2 0,-24-178 3 0,-12-119-2 0,24-108-155 0</inkml:trace>
  <inkml:trace contextRef="#ctx0" brushRef="#br0">17553 14430 21 0,'0'0'0'0,"-13"-48"21"0,2 14 2 0,22-3 2 0,14 24-11 0,-14 13-6 0,2 13 0 0,-13 35-2 0,0 12-4 0,0-1 0 0,0-11-1 0,12-13 0 0,-1-22-1 0,13-13 2 0,12-37-1 0,-12-10 1 0,1 10-2 0,-2 14 0 0,24 23 0 0,1 0 1 0,-2-11-1 0,-21-26 1 0,-37 26 0 0,-23 11-3 0,23 24-57 0,12 11-7 0</inkml:trace>
  <inkml:trace contextRef="#ctx0" brushRef="#br0">18053 14537 59 0,'0'0'5'0,"-12"-11"31"0,24-1-4 0,35 35-23 0,37 14-6 0,-36 10 2 0,-48 1 5 0,-36-13-3 0,24 1-5 0,24 0-2 0,0-24 1 0,-84-12-14 0,-35-12-68 0,95-1 31 0</inkml:trace>
  <inkml:trace contextRef="#ctx0" brushRef="#br0">18790 13704 83 0,'36'-131'19'0,"-11"60"9"0,-14 155-2 0,-11 226-12 0,49 284-14 0,-25 131-1 0,-61-152-1 0,26-288 2 0,-1-165-5 0,-1-120-131 0</inkml:trace>
  <inkml:trace contextRef="#ctx0" brushRef="#br0">19851 14658 146 0,'-11'-37'10'0,"11"13"-20"0,23 24-41 0,13-12-21 0</inkml:trace>
  <inkml:trace contextRef="#ctx0" brushRef="#br0">20697 14561 57 0,'48'0'5'0,"22"0"-49"0</inkml:trace>
  <inkml:trace contextRef="#ctx0" brushRef="#br0">21280 14585 67 0,'12'-11'-8'0,"1"-2"-30"0</inkml:trace>
  <inkml:trace contextRef="#ctx0" brushRef="#br0">23162 13668 53 0,'12'-142'14'0,"-1"70"16"0,-11 120-6 0,-23 202 2 0,-1 296-23 0,-1 122-6 0,25-203 3 0,13-216 7 0,-1-117-4 0,12-109-49 0,-12-58-47 0</inkml:trace>
  <inkml:trace contextRef="#ctx0" brushRef="#br0">23639 14038 28 0,'23'-71'6'0,"-12"34"13"0,-34 133 13 0,-13 58-23 0,36-36-8 0,59-93 3 0,37-71 0 0,-26-75-1 0,-21 37-2 0,-49 97 2 0,-36 154-1 0,36 59-5 0,23-46 1 0,-34-98 7 0,-48-70 5 0,11-106-3 0,48-50-3 0,118 12-5 0,97 61-43 0,-106 58-40 0</inkml:trace>
  <inkml:trace contextRef="#ctx0" brushRef="#br0">13707 15669 28 0,'0'0'0'0,"-60"-48"39"0,83 12-21 0,84 13-3 0,108-14-7 0,130-10-3 0,108-24-3 0,119 23 0 0,59 0 0 0,83 2-2 0,96-15 1 0,71 49 0 0,24-11 1 0,-11-2 0 0,-25 25-5 0,-70 0 1 0,-75 0 0 0,-116 0-6 0,-143-11 6 0,-180-25 11 0,-153-1 4 0,-121 15-7 0,-11 10-12 0,-59 36-117 0</inkml:trace>
  <inkml:trace contextRef="#ctx0" brushRef="#br0">14409 15966 0 0,'0'-12'0'0,"0"12"1"0,0 0 2 0,0-11-4 0,0 11 1 0,0 0 1 0,0-12-1 0,0 12 0 0,-12 0-1 0,12 0-1 0,0 12 1 0</inkml:trace>
  <inkml:trace contextRef="#ctx0" brushRef="#br0">14397 15931 0 0,'0'0'0'0,"0"0"10"0,0 0-6 0,0-12 2 0,0 12 0 0,0 0 0 0,0-13 24 0,0 13-18 0,0-11-5 0,0-1 0 0,12 1-2 0,0-14-1 0,0 13-1 0,0-11 0 0,12 11 0 0,-11 0 0 0,21 36 0 0,-11 11 0 0,2 13 0 0,-25-12 0 0,0-1-1 0,-25-11 0 0,2-12-1 0,12-12 1 0,11 0-2 0,34 12-1 0,15 24 1 0,-13 46-1 0,-36-21 1 0,-24-14 3 0,-37-11 2 0,-9-36-2 0,70 0-3 0,-72-12 3 0,37-12 0 0,23 24-1 0,12 0-2 0,12 0-7 0,-12 0-53 0,0 13 0 0</inkml:trace>
  <inkml:trace contextRef="#ctx0" brushRef="#br0">16124 15764 2 0,'0'0'6'0,"0"-13"8"0,0 13-2 0,0-11 10 0,0-1 6 0,0 1-6 0,0 11-10 0,0-13-4 0,0 1-2 0,12-11 1 0,-12 0-2 0,11 57-3 0,-11 86 0 0,-11 23 0 0,-1-36-1 0,-12-36 1 0,24-71 2 0,-12-23 1 0,12-85-5 0,0-23 3 0,23 23-3 0,-10 61 3 0,-13 35-5 0,0 24 2 0,-13 24-30 0,38 36-98 0</inkml:trace>
  <inkml:trace contextRef="#ctx0" brushRef="#br0">18041 15621 9 0,'12'-25'17'0,"-12"2"11"0,0 0-1 0,-12 23-10 0,-24 12-2 0,1 11-4 0,-1 13-2 0,0 23-2 0,13 25-1 0,11-13-6 0,24 13 1 0,23-37 1 0,12-11-1 0,25-24 1 0,24-12-2 0,-13-37 0 0,11 3 2 0,-33-14-1 0,-13-25 2 0,-25 2-2 0,-12-11 1 0,-58-14 1 0,-24 48 1 0,-36 14 0 0,23 34-4 0,-11 34-1 0,36 50-33 0,47-13-86 0</inkml:trace>
  <inkml:trace contextRef="#ctx0" brushRef="#br0">19386 15776 78 0,'0'0'0'0,"-11"-25"34"0,11 25 1 0,36 0-95 0,-25 0-19 0</inkml:trace>
  <inkml:trace contextRef="#ctx0" brushRef="#br0">20101 15728 62 0,'11'0'20'0,"2"-11"14"0,-13-2-26 0,23 1-65 0,-10 12 8 0</inkml:trace>
  <inkml:trace contextRef="#ctx0" brushRef="#br0">20721 15751 49 0,'0'-11'26'0,"24"11"-16"0,-13-23-41 0,-11 10-16 0</inkml:trace>
  <inkml:trace contextRef="#ctx0" brushRef="#br0">21768 15728 72 0,'0'-11'15'0,"12"-2"-37"0,-12 1-33 0</inkml:trace>
  <inkml:trace contextRef="#ctx0" brushRef="#br0">24199 13896 0 0,'0'0'2'0,"0"0"4"0,0 0-1 0,11-13 3 0,-11 1 3 0,0 0-3 0,0-1-2 0,-11-10 0 0,-2-1-1 0,-11 0 0 0,-12 1 0 0,-36 12-1 0,2-26 1 0,-3 13 3 0,26 12-5 0,-36 12-1 0,11 12 0 0,2 12 0 0,9 13 1 0,-10 9 0 0,-12 13 0 0,23 12 0 0,1 26-1 0,11 11 0 0,24-14 1 0,0 1-1 0,12 13 0 0,12-13 0 0,12-12-1 0,0 12 1 0,12-11 0 0,36-13-1 0,11-11-1 0,11-12 0 0,3-14 1 0,-2-21 0 0,23-26-1 0,14-10 0 0,-12 12 0 0,-25-26 1 0,0 3-1 0,-10-3 1 0,-3-10 0 0,2-13 1 0,-25-1-1 0,0-10 1 0,-22 12 0 0,10 0 0 0,-11-12 0 0,-12 0 1 0,1 0-1 0,-13-2 1 0,0 2-1 0,0 23-1 0,0-11 1 0,-13 0 0 0,1-1-1 0,-12 12 1 0,-11 12-1 0,-1 12 0 0,0-11 0 0,-11 23-1 0,-25 1 0 0,25-2 1 0,-1 13-2 0,36 0-13 0,0 13-121 0</inkml:trace>
  <inkml:trace contextRef="#ctx0" brushRef="#br0">11766 16538 5 0,'0'0'10'0,"-12"0"7"0,12 0 3 0,0 0 3 0,-12 0-4 0,12 0-9 0,12-12-4 0,22 12-3 0,38 0-2 0,71 0-1 0,13 0 1 0,-25 12-2 0,-48 0 2 0,-72-12 1 0,2 12 7 0,-49-12-8 0,-47-12 1 0,-24 24-3 0,-13-12 4 0,0 12-4 0,13-2 2 0,49 3-1 0,22-1 1 0,60-12 1 0,46 0-5 0,62-12 3 0,11 12 0 0,-60 0-2 0,-35 0 2 0,-36-13 1 0,-36 13-1 0,-46 0 1 0,-39 0 0 0,1 13-1 0,14-13 0 0,45 12-1 0,39-12 1 0,45 0 0 0,12-12 0 0,13 12 0 0,-24-13 0 0,-12 13 0 0,-12-10 1 0,-12 10-1 0,0 0 0 0,11 0 0 0,2 10 0 0,-13-10 0 0,12 0 0 0,-12 0 0 0,0 13 0 0,0-13 0 0,0 0-7 0,11 0-106 0</inkml:trace>
  <inkml:trace contextRef="#ctx0" brushRef="#br0">23364 12644 16 0,'0'0'0'0,"12"-35"22"0,-1 11 4 0,-22 0-3 0,-1 24-13 0,-12 12 1 0,-11 36-2 0,-1 23-4 0,12 11-2 0,36-9-1 0,12-14-1 0,0-11 0 0,22-12 0 0,3-24 0 0,-2-12 1 0,13-36 0 0,-24-12-1 0,-24 1 0 0,-1 11 2 0,-11-35 1 0,-11-1-1 0,-14 12-1 0,-11 13 0 0,-11 23-1 0,0 11-2 0,11 26-28 0,48 35-81 0</inkml:trace>
  <inkml:trace contextRef="#ctx0" brushRef="#br0">23924 12799 48 0,'-24'0'21'0,"24"0"16"0,36-12-18 0,35 12-11 0,36-13-2 0,-35 3-1 0,-13-1 1 0,-48-14-2 0,2 13-3 0,-1-1-20 0,-1 26-68 0,-11-1 42 0</inkml:trace>
  <inkml:trace contextRef="#ctx0" brushRef="#br0">24544 12598 6 0,'0'-13'6'0,"11"-24"10"0,1 3 5 0,-1 22 9 0,-11 12-1 0,0 59-13 0,-23 144 1 0,23-132-13 0,0-23-2 0,0-25-5 0,0 0-45 0,0-10-41 0</inkml:trace>
  <inkml:trace contextRef="#ctx0" brushRef="#br0">24841 12656 46 0,'0'-12'9'0,"0"0"31"0,-12 36-19 0,-12 36-12 0,12 23-5 0,24-35-2 0,35 0 0 0,1-25 2 0,11-23-2 0,1-23 2 0,-12-37-2 0,-24-11 3 0,-11-13 1 0,-38 13 0 0,-23 10-1 0,1 15-3 0,-25 46-2 0,1 35-1 0,-13 72-30 0,49-11-81 0</inkml:trace>
  <inkml:trace contextRef="#ctx0" brushRef="#br0">23113 15906 2 0,'0'0'8'0,"0"-11"-1"0,13-1-4 0,-1 1 3 0,-1 11 3 0,-11 0 27 0,0 0-20 0,0-13-5 0,0 26-2 0,0 10-3 0,0 1-1 0,13 11-2 0,-1 13-1 0,-1-12 0 0,-11 24 0 0,0-1 0 0,0 12 0 0,0 1-1 0,0 11 0 0,0 13-1 0,-11-13 2 0,11 12 0 0,-12-13 1 0,12-21-2 0,0 10 1 0,0 1 0 0,12-25 0 0,-12 1 1 0,11-24 0 0,1 0 2 0,-12-13-3 0,0-11 0 0,12-11-7 0,0-37-59 0,12 12-20 0</inkml:trace>
  <inkml:trace contextRef="#ctx0" brushRef="#br0">23911 15157 1 0,'0'0'0'0,"-23"0"3"0,-26 0-1 0,3 0 4 0,-26 0 3 0,24 12-1 0,1-12 1 0,-13-12 6 0,-12 12 5 0,2-13-4 0,10 13-4 0,13-11-4 0,35 11 0 0,24-12-5 0,35 12-2 0,60 0-1 0,48-11 0 0,48-2-2 0,47 13 2 0,-24-12 0 0,-60 0 0 0,-59-1 2 0,-47 3 1 0,-60-2 2 0,-12 12-2 0,-70 12-2 0,-63 11 0 0,-68 1 0 0,-62 0 0 0,-22-1 2 0,11-23 1 0,60 0-2 0,71 13 0 0,96-13-1 0,59 12-2 0,71-12 0 0,49 0-1 0,34 0 1 0,37-12 0 0,24 12-2 0,10-13 1 0,-10 2 1 0,-84 11 1 0,-60-12 0 0,-35 1 2 0,-24 11 1 0,-12 0-3 0,12 0 1 0,0 0-1 0,-2 0 0 0,-20 0-4 0,-14 0-61 0,12 0-5 0</inkml:trace>
  <inkml:trace contextRef="#ctx0" brushRef="#br0">23185 11501 7 0,'0'-12'11'0,"0"1"-5"0,0 11-5 0,12 0 0 0,-12-12-1 0,0 12 8 0,0-11 6 0,0 11 4 0,0-13-5 0,0 13-3 0,-12 0-1 0,1 0 1 0,-1 13-1 0,-12-2-1 0,12 24-4 0,-1 24 0 0,2 2-2 0,11-1-1 0,11-13 0 0,14-12 0 0,11-12 0 0,23-23 0 0,13-11 0 0,-37-12 1 0,1-37 0 0,-36-11-1 0,0-13 2 0,-36 13-1 0,-10 35-1 0,-27 36-9 0,37 36-41 0,36 11-40 0</inkml:trace>
  <inkml:trace contextRef="#ctx0" brushRef="#br0">23590 11573 72 0,'0'-13'42'0,"12"-10"-15"0,36 12-14 0,11-2-13 0,-36 13 2 0,-10 13-21 0,-13-13-77 0,0 0 63 0</inkml:trace>
  <inkml:trace contextRef="#ctx0" brushRef="#br0">23936 11405 48 0,'0'0'22'0,"0"-23"12"0,0 23-18 0,11 36-9 0,-22 12-3 0,22-13-2 0,13 1 0 0,-11 0 4 0,-2 12-3 0,-35-13-1 0,-11-10-22 0,10-25-57 0,25-13 41 0</inkml:trace>
  <inkml:trace contextRef="#ctx0" brushRef="#br0">23947 11418 36 0,'0'0'0'0,"13"-36"68"0,22 1-38 0,24-1-27 0,-11 12-47 0,-24 12-38 0</inkml:trace>
  <inkml:trace contextRef="#ctx0" brushRef="#br0">24603 11418 32 0,'-12'0'14'0,"-24"-13"16"0,36 2 9 0,0-1-18 0,23 1-11 0,25-1-8 0,12 12-10 0,-12-12-77 0,-25 12 36 0</inkml:trace>
  <inkml:trace contextRef="#ctx0" brushRef="#br0">24829 11179 26 0,'0'-11'21'0,"12"-1"18"0,-1 12-8 0,-11 23-15 0,0 14-9 0,13 10-4 0,-2-10-3 0,-11-3 1 0,0-21-1 0,13-1 0 0,-2-24 1 0,12-35-1 0,-10-3 1 0,10 29 1 0,-23 8-2 0,13 13 2 0,-13 13-1 0,0 8-2 0,12 16 3 0,-12-13-3 0,23-1 1 0,13-23 0 0,12-23 0 0,11 12 1 0,-23-26-1 0,-12 3 0 0,0-16 1 0,-12 16-1 0,-12 9 0 0,-12 25 1 0,-12 48-2 0,12 0 1 0,0-14 0 0,36 3 1 0,0-37-1 0,10 0 1 0,2-12-1 0,0-13-1 0,-23 4-28 0,-13 21-85 0</inkml:trace>
  <inkml:trace contextRef="#ctx0" brushRef="#br0">23317 12085 13 0,'0'-12'9'0,"0"1"10"0,0-2 0 0,0 1 4 0,0 0-2 0,-12 24-12 0,-12 13-5 0,12 22-3 0,12-23 0 0,12-1-1 0,12-12 1 0,11-11 0 0,1 0-1 0,-25 0 2 0,-11-11-1 0,0-1-4 0,13-11-12 0,-1 11-1 0,0-12-1 0,-12 12-7 0,0-12 7 0,-12-13 8 0,0 16 17 0,12-16 16 0,0 37 15 0,0 0-14 0,0 24-11 0,-24 35-7 0,-12 13-4 0,13-1-1 0,11-23 0 0,24 12-1 0,35-37-1 0,25-12 1 0,-14-22-1 0,-33-37 2 0,-25 13 2 0,-36 11-3 0,-23 24 0 0,11 24-1 0,23 11-23 0,38 1-69 0,-13-24 59 0</inkml:trace>
  <inkml:trace contextRef="#ctx0" brushRef="#br0">23745 12167 43 0,'0'-11'41'0,"0"-12"1"0,48 11-23 0,-2 0-18 0,3-1-30 0,-1 13-83 0</inkml:trace>
  <inkml:trace contextRef="#ctx0" brushRef="#br0">24138 11941 68 0,'0'-11'26'0,"0"11"6"0,0 36-16 0,-12 23-15 0,12 1-4 0,0-12-26 0,12-14-38 0,0-34 28 0</inkml:trace>
  <inkml:trace contextRef="#ctx0" brushRef="#br0">24233 12062 24 0,'12'-13'36'0,"12"26"-2"0,-1 34-14 0,14-12-18 0,-13-35 2 0,11-35 0 0,-35-25 0 0,-35 36-2 0,-1 24-39 0,24 12-48 0</inkml:trace>
  <inkml:trace contextRef="#ctx0" brushRef="#br0">24591 12025 90 0,'-13'-13'44'0,"13"3"-32"0,60-1-8 0,0-14-9 0,-14 25-57 0,-21 12-13 0</inkml:trace>
  <inkml:trace contextRef="#ctx0" brushRef="#br0">24948 11836 53 0,'0'0'23'0,"0"0"9"0,24-13-18 0,23 1-10 0,-11-13-3 0,-24 14-12 0,0-1-44 0,-12 12-3 0</inkml:trace>
  <inkml:trace contextRef="#ctx0" brushRef="#br0">25019 11728 34 0,'0'-13'20'0,"-12"13"17"0,12 48-11 0,0 25-12 0,-12-2-13 0,1-12-41 0,11-47-45 0</inkml:trace>
  <inkml:trace contextRef="#ctx0" brushRef="#br0">25115 11775 29 0,'12'-23'27'0,"11"11"-4"0,-23 35-2 0,0 13-10 0,0 12-2 0,0-25-4 0,0-23-4 0,11 24 1 0,14-24 1 0,-1 0-2 0,0-35 4 0,0-1 2 0,-14 24 0 0,3 0-4 0,-13 49-2 0,12-14-1 0,-1 12 1 0,25-35 1 0,13-47 0 0,-26 11-1 0,-11 24 3 0,-24 12-3 0,24 37-1 0,13-14-9 0,-2-23-36 0,-12-12-59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966 11775 49 0,'0'-12'3'0,"59"12"-2"0,48-23 0 0,35 11-20 0,-118 12-7 0</inkml:trace>
  <inkml:trace contextRef="#ctx0" brushRef="#br0">1179 12669 70 0,'0'0'0'0,"-23"0"16"0,94 0-17 0,24-13-48 0,-72 13 21 0</inkml:trace>
  <inkml:trace contextRef="#ctx0" brushRef="#br0">1215 13883 73 0,'0'0'0'0,"-36"0"10"0,108 13-10 0,35-38-8 0,-24 13-56 0</inkml:trace>
  <inkml:trace contextRef="#ctx0" brushRef="#br0">1215 14989 59 0,'0'0'0'0,"-59"-11"42"0,94 22-42 0,61-11 0 0,23 0-70 0,-96 0 43 0</inkml:trace>
  <inkml:trace contextRef="#ctx0" brushRef="#br0">1132 16169 82 0,'-12'0'1'0,"71"12"-2"0,13-24-6 0,22 12-63 0</inkml:trace>
  <inkml:trace contextRef="#ctx0" brushRef="#br0">977 17346 107 0,'-24'0'2'0,"84"13"-30"0,35-13-48 0</inkml:trace>
  <inkml:trace contextRef="#ctx0" brushRef="#br0">1166 11763 8 0,'-10'0'27'0,"10"-11"-2"0,-12 11-7 0,12-12-3 0,22 12-11 0,27 0 0 0,34-12-1 0,0-1-1 0,-35 2 0 0,-36 11 3 0,-12 0 2 0,-71 11-5 0,-25 2 0 0,13-13-1 0,12 12 1 0,35-12-2 0,24 0 1 0,48 0 3 0,35 0-3 0,-23-12 0 0,-24 12-1 0,-24 12 1 0,0-12 2 0,-36-12-2 0,0 12 0 0,13 0 0 0,11 0-1 0,12 0-2 0,22 35-106 0</inkml:trace>
  <inkml:trace contextRef="#ctx0" brushRef="#br0">2858 11847 27 0,'-23'-24'14'0,"23"12"-8"0,11 0-3 0,13-1 2 0,24 13 2 0,23 0-3 0,59 0-4 0,38 0 0 0,45-11 3 0,38-1-1 0,35 12 1 0,12-11-1 0,23 11-2 0,1-12 3 0,10-13 1 0,-9 14-3 0,-25 11 1 0,-24 0-1 0,-1 0-2 0,-12-12 2 0,2 12 0 0,-24-24-1 0,-25 24-1 0,-35 0 1 0,-13-12 0 0,-23 12 0 0,-36 0 8 0,-11-12 2 0,-25 12 2 0,-23-13-4 0,-13 13-5 0,-11 0-4 0,-36 25-57 0,12-25 13 0</inkml:trace>
  <inkml:trace contextRef="#ctx0" brushRef="#br0">1132 12656 36 0,'0'0'10'0,"-48"-12"-4"0,48 12 11 0,12 12-3 0,24 1 2 0,47-26-5 0,13-11-4 0,-1 13-1 0,-48-12-5 0,-47 23 2 0,-47 11-2 0,-48 1 2 0,11-1-1 0,59-11 1 0,25 0-3 0,49 0-19 0,-13 0-81 0</inkml:trace>
  <inkml:trace contextRef="#ctx0" brushRef="#br0">3251 12490 9 0,'-12'0'5'0,"0"-13"0"0,12 13 2 0,12 0 0 0,0 13-3 0,48 11-2 0,47-13-2 0,47-11 2 0,49 12-1 0,46-12 1 0,25 0 1 0,12 0-2 0,37 0 1 0,-2-23 1 0,1 11-2 0,-2 12 0 0,-21-12 0 0,-25 12-1 0,-24 0 1 0,-36 12 0 0,-1-12-1 0,2 0-1 0,-24 12 1 0,-12-12 2 0,-25 0 4 0,-70-12 4 0,-48 12-5 0,-36 0-17 0,0 0-40 0</inkml:trace>
  <inkml:trace contextRef="#ctx0" brushRef="#br0">1179 14001 57 0,'0'0'0'0,"-35"-11"7"0,47 11 7 0,23-12 5 0,37 1-4 0,23-2-3 0,0-11-5 0,-59 11-5 0,-36 13 0 0,-60 25-2 0,-24 11 2 0,13-24-1 0,60-12-4 0,35 0-122 0</inkml:trace>
  <inkml:trace contextRef="#ctx0" brushRef="#br0">5335 13335 30 0,'-35'-12'9'0,"23"12"8"0,0-13-7 0,36 13-4 0,35 13 3 0,35-13-2 0,14 0-2 0,12 0-3 0,-61 0 0 0,-47 0 1 0,-37-13 1 0,-45 13-1 0,-37-11 0 0,10 11-1 0,26 0 2 0,24 0-3 0,47 0 0 0,24 11 1 0,36-11 0 0,23-11-1 0,-12 11 1 0,-35 0-2 0,-48 0 2 0,-24-12-1 0,-23 12-2 0,-1 0 2 0,25 0-1 0,23 0 0 0,24 0 0 0,34 0 1 0,3 0-1 0,-26-11 1 0,-23 11-1 0,0 11 0 0,0-11 0 0,13 0 0 0,-13 0 0 0,0 0-1 0,0 12 1 0,0-12-7 0,12 0-4 0,-1 0 0 0,1 0-7 0,-12-12-13 0,0 12-14 0</inkml:trace>
  <inkml:trace contextRef="#ctx0" brushRef="#br0">4978 14122 29 0,'0'0'1'0,"-24"0"0"0,24 0-1 0,11 0 1 0,50 0 1 0,34 0 5 0,60-13-2 0,0 1-3 0,-1 12-2 0,-23 0 0 0,-59-12 1 0,-60 12 1 0,-36-13 2 0,-48 13-3 0,-23 0-1 0,0 0 0 0,12 0 0 0,34 0 1 0,38 0-1 0,47 0 1 0,23-11-1 0,13 11 0 0,-13 0 0 0,-23 0 1 0,-36 11-1 0,-12-11 0 0,12 0 0 0,-12-11 0 0,12 11 0 0,0 0 0 0,12 0 0 0,-12 0-1 0,0 0 1 0,0 0-56 0</inkml:trace>
  <inkml:trace contextRef="#ctx0" brushRef="#br0">5228 15776 25 0,'-12'0'9'0,"12"-12"13"0,0-1-2 0,36 2-3 0,22-25-3 0,14 24-6 0,12 0-3 0,-48 12-1 0,-24-11-1 0,-12 11 6 0,-61 0-5 0,-33 0 2 0,35 0 1 0,11 0-4 0,48 11-2 0,24-11-1 0,35 12 2 0,1 0-2 0,-24-12 0 0,-36 13 0 0,-36-13 1 0,-24 0 0 0,25 0 0 0,23-13-5 0,12 26-49 0,0 10-42 0</inkml:trace>
  <inkml:trace contextRef="#ctx0" brushRef="#br0">4441 14811 23 0,'0'0'4'0,"0"23"-2"0,25 2 0 0,46-13-1 0,60-12 2 0,59 0 3 0,62-12-2 0,45 0-1 0,23 12-3 0,27 0 1 0,105 0-1 0,-118-13 1 0,82 2-1 0,37 22 1 0,-96-11 0 0,-35 0-1 0,-38 0 1 0,-21-11 0 0,-48-1 0 0,-72 1 7 0,-36-1 2 0,-73 0 5 0,-21-1 6 0,-26 13-17 0,3 0-55 0,10 0 7 0</inkml:trace>
  <inkml:trace contextRef="#ctx0" brushRef="#br0">703 16716 21 0,'-12'-82'17'0,"12"57"5"0,0 37-16 0,12 72 6 0,-1 105-3 0,14 37-6 0,-1-46-4 0,-2-50 1 0,-22-59 9 0,0-21-10 0,13-4 1 0,-13-34 2 0,0 1 4 0,0-26-3 0,12 13-2 0,-12 0-2 0,0 0 0 0,24 0 0 0,12 0 2 0,11 0-1 0,36-12 1 0,37 12 0 0,58-12-1 0,50-11 3 0,56-1 0 0,156 0-11 0,-95 24 10 0,14 0-1 0,10-13-3 0,48 2 3 0,35-1-2 0,12 1-1 0,24-1-2 0,13 0-1 0,-1 12 0 0,0 0-1 0,-12 12 3 0,-23 0 3 0,-38-1 2 0,-21 1 3 0,-37-1-2 0,-47-11 1 0,-72 0-5 0,-71 13 2 0,-97-13-2 0,-93-36-36 0,-36 13-20 0</inkml:trace>
  <inkml:trace contextRef="#ctx0" brushRef="#br0">621 16609 47 0,'0'0'0'0,"-13"-12"15"0,37-1-9 0,35 13 4 0,35 0-3 0,62 0 0 0,69-10 3 0,62-14-2 0,47 0-3 0,47-12-4 0,59 0 0 0,49 1 1 0,11 24 2 0,12 11-3 0,-1 0 0 0,2 0-4 0,-13 11-1 0,0-11 0 0,-1 0-1 0,-21 0 5 0,-38 0 0 0,-35 12 2 0,-60-12 0 0,-35-12 0 0,-36 1 0 0,-49 11-1 0,-105 0 0 0,-48-13 0 0,-49 13 0 0,-11 0-1 0,0 13 0 0,-12 45-1 0,0 50 1 0,0 94 2 0,-24 24-2 0,13-35-1 0,11-38 1 0,0-21-2 0,0-59 13 0,11 9-13 0,-11-46 11 0,0-49 7 0,0-46-73 0,0 36-25 0</inkml:trace>
  <inkml:trace contextRef="#ctx0" brushRef="#br0">17970 14109 14 0,'12'-24'20'0,"-1"-12"8"0,-11 13-1 0,0 11-7 0,0-1-6 0,-11 13-8 0,-25 25-1 0,-12 46 0 0,-11 12-2 0,11 35-2 0,24 3-1 0,24-3 0 0,11-34 1 0,14-26-1 0,23-33 2 0,-14-25 1 0,15-59 0 0,-13-12 2 0,-36 0 2 0,0 46-2 0,-24 13-4 0,-12 36-1 0,-11 23-2 0,11-10-25 0,48-3-71 0,0-21 63 0</inkml:trace>
  <inkml:trace contextRef="#ctx0" brushRef="#br0">18506 14038 18 0,'0'-12'13'0,"23"-60"16"0,-23 48 13 0,-23 24-25 0,-38 71-7 0,-10 50-6 0,35 34-2 0,13-2-2 0,46-46 1 0,37-70 1 0,-13-37 1 0,14-48 2 0,-50 0 5 0,-47 12-5 0,-34 24-5 0,10 48-6 0,36 12-70 0,24-13 9 0</inkml:trace>
  <inkml:trace contextRef="#ctx0" brushRef="#br0">17721 15050 76 0,'-37'0'30'0,"13"0"27"0,48-12-36 0,59 0-12 0,84-12-2 0,47 11-3 0,-35 2 0 0,-48-1 1 0,-60 1-1 0,-59-2 0 0,-12 13-6 0,-12 0-52 0,-47 24-85 0</inkml:trace>
  <inkml:trace contextRef="#ctx0" brushRef="#br0">17721 15110 111 0,'-49'0'15'0,"25"0"30"0,72 0-27 0,107 0-11 0,83-13 2 0,-25 1 1 0,-57 0-1 0,-97-1-2 0,-59-9-8 0,0 10-161 0</inkml:trace>
  <inkml:trace contextRef="#ctx0" brushRef="#br0">17077 11740 2 0,'0'0'0'0,"-25"-12"23"0,14-24-6 0,11 0-4 0,11 1-1 0,2-1-5 0,-1 24-3 0,59-1 11 0,-11 13-8 0,-25 37-4 0,-24-3-1 0,-11 27 2 0,-11-13-1 0,-12-2-2 0,11-21 0 0,-1-13-1 0,13-12 0 0,0-12-2 0,36-36 0 0,36 13-2 0,-1-1 1 0,-12-12 4 0,-23 14-2 0,-23 9 2 0,-2 0-1 0,-11 25 1 0,-11 0-1 0,-13 0 0 0,-24 50 0 0,24 8 1 0,-1 14 0 0,25-13-2 0,25-22 3 0,-1-37-1 0,12 0 1 0,-24-13-1 0,-1-11-26 0,-11 11-59 0</inkml:trace>
  <inkml:trace contextRef="#ctx0" brushRef="#br0">17778 11836 30 0,'-11'-13'19'0,"11"-11"-3"0,0 0 15 0,-12 12-8 0,12 1-7 0,0 11-10 0,0 47 0 0,0 24-2 0,0-11-1 0,0-24 0 0,0-24-1 0,0-12-18 0,0-24-106 0</inkml:trace>
  <inkml:trace contextRef="#ctx0" brushRef="#br0">18244 10919 28 0,'-12'-25'9'0,"-12"-10"11"0,24 24-2 0,0 11-11 0,12 34-2 0,-12 85 11 0,0 109-3 0,0 164-8 0,-12 167-5 0,24-11 2 0,24-167 6 0,-26-143 1 0,3-107-6 0,-13-94-11 0,12-121-78 0,-12 47 47 0</inkml:trace>
  <inkml:trace contextRef="#ctx0" brushRef="#br0">18494 11740 15 0,'0'-12'8'0,"0"-24"1"0,12-12 17 0,23 14-11 0,13 9 6 0,12 13 0 0,11 49-11 0,-59 21-6 0,-36 14 1 0,-35-13-4 0,11-22 0 0,36-50-1 0,24-35-2 0,59-35 0 0,1 22 2 0,-13 15 0 0,-11 10 1 0,-48 0 5 0,-12 36 0 0,-24 24-4 0,1 36 1 0,11 24-1 0,12-2-1 0,36-46-2 0,23-12-12 0,25-36-113 0</inkml:trace>
  <inkml:trace contextRef="#ctx0" brushRef="#br0">19125 11775 48 0,'-12'-23'18'0,"24"-14"11"0,34 14-5 0,15 23-16 0,-13 12 1 0,-25 12-4 0,-23 0 0 0,-23 10-3 0,11-9 2 0,0 0-4 0,-12 9 2 0,-1-22-3 0,2 0 2 0,10-12 0 0,3 13 0 0,-2-13-1 0,12 11 0 0,0-11 0 0,0 0 1 0,12 0 0 0,34-11-1 0,3 11 0 0,22-13 1 0,-48 13 0 0,-23 0-4 0,0 0-66 0,0 0-10 0</inkml:trace>
  <inkml:trace contextRef="#ctx0" brushRef="#br0">19708 10953 58 0,'-13'0'25'0,"26"155"9"0,-1 142-11 0,-1 121-17 0,2-49-3 0,10-131 0 0,2-59-2 0,-14-48-27 0,-11-97-96 0</inkml:trace>
  <inkml:trace contextRef="#ctx0" brushRef="#br0">20268 11811 131 0,'0'-12'4'0,"0"-12"-4"0,23 24-4 0,-10 0-57 0,-1 0-6 0</inkml:trace>
  <inkml:trace contextRef="#ctx0" brushRef="#br0">20721 11704 88 0,'-13'-12'25'0,"26"1"-23"0,22-2-39 0,-12 1-34 0</inkml:trace>
  <inkml:trace contextRef="#ctx0" brushRef="#br0">21411 11668 77 0,'36'0'35'0,"22"-12"-36"0,-33 12-81 0</inkml:trace>
  <inkml:trace contextRef="#ctx0" brushRef="#br0">23233 11300 23 0,'-24'-13'9'0,"0"-11"8"0,24-35 4 0,12 47-19 0,0-1 17 0,-12 2 1 0,-12 11-12 0,0 0-8 0,12 0-116 0</inkml:trace>
  <inkml:trace contextRef="#ctx0" brushRef="#br0">23269 10930 37 0,'0'-48'16'0,"0"-36"19"0,0 50 1 0,12 93-23 0,-24 203 0 0,-12 202-9 0,0-1-5 0,24-103 0 0,24-159 3 0,-24-118 1 0,0-107-46 0,0-47-45 0</inkml:trace>
  <inkml:trace contextRef="#ctx0" brushRef="#br0">23805 11334 28 0,'-12'-11'13'0,"0"-37"14"0,36-11 6 0,23 11-14 0,1 25-5 0,-1 46-7 0,-10 59-1 0,-37 27-3 0,-24-26 0 0,-25-36 0 0,26-35-3 0,10-35 2 0,49-37-3 0,37-11-2 0,-3-1 2 0,-10 13 1 0,-36 22 1 0,-24 26 3 0,-12 22 2 0,-35 60-5 0,11 38 0 0,36-13-1 0,24-50 0 0,11-21-7 0,13-25-92 0,-24-13 44 0</inkml:trace>
  <inkml:trace contextRef="#ctx0" brushRef="#br0">24388 11513 6 0,'-12'0'5'0,"12"0"1"0,-13 13-7 0,13-13-11 0</inkml:trace>
  <inkml:trace contextRef="#ctx0" brushRef="#br0">24435 11478 3 0,'0'0'0'0,"13"-12"13"0,-1-12 0 0,12 24 5 0,-24-12 6 0,11 12 8 0,-11 0-13 0,0-12-8 0,0 12-2 0,0 0-2 0,0-13 1 0,0 13-2 0,0 0-2 0,0 0-1 0,-11 0-2 0,-2 0 1 0,2 0-1 0,-1 25 1 0,-1 0-1 0,2 9 0 0,-1 14-2 0,-1 25 1 0,13-15 0 0,13-11 0 0,10-10 1 0,13-26-1 0,12-22 2 0,-12-13 0 0,-13-12 1 0,-23 25 2 0,-11-2-1 0,-37 13-2 0,13 24-2 0,-14 24-9 0,2 23-88 0,47-46 15 0</inkml:trace>
  <inkml:trace contextRef="#ctx0" brushRef="#br0">20078 11585 22 0,'0'-25'10'0,"0"-9"8"0,11 9-3 0,12 2-7 0,38 11 6 0,-2 47-3 0,-11 24-5 0,-37 2-4 0,-47-1 1 0,-11-13-2 0,12-23 1 0,35-24-1 0,35-60-2 0,37-11 1 0,11 23 1 0,-71 24-2 0,-12 12 4 0,-48 35 3 0,1 38-4 0,35-1-2 0,35-1-2 0,37-13-32 0,-24-9-46 0</inkml:trace>
  <inkml:trace contextRef="#ctx0" brushRef="#br0">20613 11786 36 0,'0'0'0'0,"-13"-34"37"0,13 22-4 0,25-13-18 0,22 14-12 0,-22 35 2 0,-1 11-2 0,-13 1-1 0,-11 1 0 0,0-26 0 0,0 1-2 0,13 11 0 0,-2 2 2 0,-22 9 4 0,-49-9-3 0,24-25-6 0,12-12-44 0,24 36-46 0</inkml:trace>
  <inkml:trace contextRef="#ctx0" brushRef="#br0">21124 10966 116 0,'-10'-13'5'0,"10"134"-5"0,0 210 17 0,-24 146-11 0,0 0-5 0,24-156-1 0,12-130 1 0,0-133-23 0,0-92-95 0</inkml:trace>
  <inkml:trace contextRef="#ctx0" brushRef="#br0">21221 11610 44 0,'11'-61'7'0,"37"13"25"0,36 2-7 0,-13 46-16 0,-23 46-2 0,-26 38-2 0,-56-1-3 0,-26-36 0 0,24-34-2 0,25-26-1 0,58-46-3 0,25-12 2 0,11 12 2 0,-47 11 1 0,-25 36 4 0,-34 12 2 0,-1 47-5 0,-1 13-2 0,14 11 1 0,11-11-18 0,24 11-73 0,-24-71 61 0</inkml:trace>
  <inkml:trace contextRef="#ctx0" brushRef="#br0">21804 11644 27 0,'0'0'7'0,"0"-23"16"0,0 12 2 0,0 11-13 0,0 11 13 0,-12 12-17 0,12 14-4 0,-12-3-2 0,12 3-1 0,-12-14 1 0,36-23 1 0,12-12-2 0,-12 24-1 0,0 24 0 0,-1-11-16 0,0-25-67 0,-10-13 45 0</inkml:trace>
  <inkml:trace contextRef="#ctx0" brushRef="#br0">22185 11085 92 0,'-12'0'3'0,"0"155"17"0,-12 165-1 0,13 74-13 0,11 11-5 0,0-84-3 0,-12-154-22 0,12-143-86 0</inkml:trace>
  <inkml:trace contextRef="#ctx0" brushRef="#br0">22340 11526 46 0,'12'-60'18'0,"59"12"-4"0,-12 12 4 0,-10 59-9 0,-14 61 0 0,-35 12-4 0,-35-37-1 0,-1-35-2 0,23-24 1 0,38-47-4 0,46-25-3 0,12 1 3 0,-47 23 2 0,-36 36 9 0,-24 36-3 0,-11 35-4 0,22 0-2 0,13 25-37 0,0-24-66 0</inkml:trace>
  <inkml:trace contextRef="#ctx0" brushRef="#br0">22876 11656 39 0,'0'0'0'0,"24"48"41"0,-12 23-25 0,-12-23-46 0,-36-35-24 0</inkml:trace>
  <inkml:trace contextRef="#ctx0" brushRef="#br0">22757 11610 62 0,'24'-37'27'0,"95"-10"-19"0,36-13-10 0,-72 36-82 0</inkml:trace>
  <inkml:trace contextRef="#ctx0" brushRef="#br0">16993 12525 50 0,'-35'-11'4'0,"-73"-13"-2"0,-11 11 1 0,36-21 26 0,36 9-2 0,47 13-16 0,70-22-7 0,109-3 4 0,95 13-6 0,95 1-3 0,108 23 1 0,82 0-1 0,83-25 1 0,61 2 0 0,59 11 0 0,1-24 0 0,-12 0-1 0,-61 24-2 0,-118-11-2 0,-132 11 8 0,-142 12 6 0,-107 0 1 0,-156-13 7 0,-48 2-7 0,3-12-12 0,-2 10-88 0,12 13 27 0</inkml:trace>
  <inkml:trace contextRef="#ctx0" brushRef="#br0">19708 12740 25 0,'0'-12'6'0,"0"-24"18"0,23 13 4 0,-10 70 3 0,-1 95-15 0,-37 121-8 0,14-13-4 0,11-72-2 0,11-70-3 0,14-85-56 0,-14-23-11 0</inkml:trace>
  <inkml:trace contextRef="#ctx0" brushRef="#br0">20983 12847 21 0,'23'-36'13'0,"-12"-1"15"0,2 27-1 0,-13 70 2 0,-36 106-12 0,-11 83-12 0,35-34-2 0,12-96 0 0,12-59-5 0,24-48-55 0,11-24-25 0</inkml:trace>
  <inkml:trace contextRef="#ctx0" brushRef="#br0">22078 12835 62 0,'0'-11'22'0,"12"11"4"0,-48 105 28 0,-11 87-33 0,35 10-17 0,12-71 1 0,0-59-1 0,0-62-4 0,0-31-162 0</inkml:trace>
  <inkml:trace contextRef="#ctx0" brushRef="#br0">17374 12906 34 0,'0'0'10'0,"-13"0"-2"0,13 0 14 0,-10 0-10 0,10 0 34 0,0-11-27 0,0-1-6 0,0 0-4 0,10-1-3 0,3 2 1 0,-1-12 0 0,-12 23-3 0,0-13-1 0,11 1-2 0,2 0 1 0,10-1-1 0,13 3 0 0,-12-1 1 0,0 11-1 0,-1 0-1 0,13 21 0 0,0 4 0 0,12 11 1 0,-24 0-1 0,-24-1 2 0,-24 1 0 0,-35-12 1 0,23 0-2 0,11-24 1 0,25 0-1 0,0-11-1 0,49 22-1 0,34 36 1 0,-23 37-1 0,-37-13 0 0,-70-24 1 0,-60-22 1 0,46-13 3 0,14-1 2 0,36-22-2 0,-2 11-3 0,26-24-34 0,11 24-119 0</inkml:trace>
  <inkml:trace contextRef="#ctx0" brushRef="#br0">18887 12799 57 0,'0'0'21'0,"0"0"14"0,0-12-14 0,0-1-6 0,0 3-6 0,11-14-3 0,2 0 1 0,-2 0 2 0,2 12-5 0,-2 1-2 0,25 11 0 0,-13 0 0 0,2 0-1 0,-2 47 1 0,-23 1 0 0,0-1-1 0,0 0 1 0,0 1 0 0,-12 0 3 0,-35 11-1 0,-1-11-2 0,13 0 0 0,11-23 1 0,24-14-1 0,0-1 0 0,59-20-3 0,72-1 2 0,-12-2-1 0,-35 1 1 0,-61 0 0 0,-23 12-1 0,0-13-45 0,24 13-109 0</inkml:trace>
  <inkml:trace contextRef="#ctx0" brushRef="#br0">20375 12680 79 0,'0'0'0'0,"-24"-59"39"0,24 36 5 0,0 46-25 0,-12 109-5 0,0 44-5 0,-11-44-1 0,10-48-2 0,2-61-3 0,11-23-9 0,36-13-116 0,-25 3 62 0</inkml:trace>
  <inkml:trace contextRef="#ctx0" brushRef="#br0">21305 12669 58 0,'0'-13'9'0,"11"1"18"0,1-11-1 0,-12 23-5 0,11-23 3 0,-11 10-6 0,0 1-9 0,13-13-5 0,22 2-3 0,13 12 2 0,0-1-2 0,-26 12 1 0,3 35-3 0,-1 37 1 0,-37-1 1 0,-69 23 4 0,82-69-4 0,36-13-1 0,35 35 0 0,-11 37-1 0,-60-13 1 0,-49-47 1 0,-33-11 1 0,34-13 0 0,24 0-8 0,12 0-88 0,12 11 14 0</inkml:trace>
  <inkml:trace contextRef="#ctx0" brushRef="#br0">22697 12525 61 0,'0'-23'9'0,"0"-13"30"0,0 24 5 0,-47 35-21 0,-25 61-11 0,25 24-8 0,47 22-2 0,47-58-1 0,36-48 2 0,-10-36 0 0,-14-84 0 0,-36-35 1 0,-46 12 1 0,-25 72-4 0,0 59-28 0,24 47-142 0</inkml:trace>
  <inkml:trace contextRef="#ctx0" brushRef="#br0">23197 12598 45 0,'0'-25'14'0,"12"0"21"0,0 14-6 0,-12 72-4 0,-12 115-12 0,0 52-5 0,0-38-2 0,12-72 1 0,0-81-3 0,0-24 6 0,0-63-24 0,12-21-141 0</inkml:trace>
  <inkml:trace contextRef="#ctx0" brushRef="#br0">23947 12548 44 0,'13'-58'29'0,"-13"22"22"0,0 12-14 0,-36 37-24 0,-24 46-3 0,1 48-5 0,11 24-2 0,48-13-2 0,48-34 0 0,35-24 1 0,0-49 1 0,-23-58 1 0,-37-24 2 0,-46 0 2 0,-48 46-6 0,-1 50-2 0,23 34-2 0,49 24-44 0,13-12-99 0</inkml:trace>
  <inkml:trace contextRef="#ctx0" brushRef="#br0">24519 12490 54 0,'0'-13'27'0,"0"-34"25"0,0 35-14 0,-35 37-26 0,-37 57-5 0,13 49-4 0,23 12-2 0,36-36 0 0,46-47 0 0,15-47 2 0,-1-50 1 0,-25-34 2 0,-47 24 4 0,-47 22-5 0,10 37-5 0,3 48-51 0,34-13-86 0</inkml:trace>
  <inkml:trace contextRef="#ctx0" brushRef="#br0">15862 13930 57 0,'-36'-13'11'0,"12"3"-11"0,24 10 3 0,0-11 23 0,-11-2-3 0,11 13-14 0,11 0-6 0,49-12 3 0,35 12 2 0,36-12-1 0,24 12-4 0,36 0 0 0,10-13-1 0,37-10 0 0,25-13 1 0,11 13 1 0,24 0-1 0,-1 10-2 0,-11 13 0 0,-24-12 0 0,-12 12 1 0,-12-25-1 0,-11 14 0 0,-13-12 1 0,12 11-2 0,-11-13 1 0,-13 14 2 0,-11-12-1 0,11-2 2 0,12 13-4 0,25-1 1 0,-14 3-1 0,-22-1 1 0,0 11 0 0,11-13 1 0,-1 13-2 0,-9 0 0 0,-14 0 0 0,-24-12 0 0,26-13 2 0,22 14-2 0,-12-1-2 0,-23 12 0 0,-12 0 2 0,-24-11 1 0,10 11 3 0,-8-13-1 0,-15 13-2 0,-11 0 0 0,-11 0 2 0,-14 0-2 0,2 0 2 0,-24 0-4 0,-37 0 2 0,-11 0 4 0,-24 0 7 0,12 0-7 0,12 0-2 0,0 0-3 0,11 0 0 0,-12 13 1 0,-10-13 2 0,-13 0-1 0,-24-37-49 0,-11 14-117 0</inkml:trace>
  <inkml:trace contextRef="#ctx0" brushRef="#br0">15802 13323 23 0,'36'-13'12'0,"24"13"-11"0,-1 0 1 0,1-11-2 0,11 11 1 0,-12 0-1 0,1 0-22 0</inkml:trace>
  <inkml:trace contextRef="#ctx0" brushRef="#br0">23960 13299 11 0,'0'0'6'0,"-13"11"13"0,-34-11 1 0,22 0 6 0,14 0-3 0,22 13-10 0,98-13-2 0,45 0-5 0,0 12 1 0,-47 0 2 0,-46 1-1 0,-61-13-3 0,-48 11-1 0,-83-11-2 0,-96 0 0 0,-34-11-3 0,82-14 3 0,108 25 1 0,83-12 1 0,119 12-3 0,107-13 1 0,0 13-1 0,-71 0 0 0,-97 0 0 0,-45 0 4 0,-61 0-3 0,-96 13 0 0,-81-13-1 0,-1 0-3 0,130 12 3 0,84-12-1 0,119-12 1 0,96 12 1 0,-13-13-2 0,-59 13 0 0,-72 0 0 0,-59 0 2 0,-59 0-2 0,-121 0 1 0,-129 13 0 0,11-13-2 0,155 0 2 0,119 0 0 0,96 0-1 0,141-13 0 0,26 2 1 0,-48-1-1 0,-84 12 0 0,-96 0 0 0,-23 0 0 0,-83 12 1 0,-95-1 0 0,-48-11 0 0,47 0-3 0,119 13 2 0,84-13 1 0,95 0-1 0,72 0 2 0,11 0-3 0,-95 0 1 0,-71 0 0 0,-48 0 1 0,-71 0-1 0,-84-13 1 0,-35 13-1 0,-13 0-1 0,72 13 1 0,96-1 1 0,35 0-2 0,95-12 2 0,96 0-2 0,11 0 2 0,-35 13-3 0,-60-13 4 0,-35-13-3 0,-24 1 3 0,-24 12-4 0,-12 0 2 0,0 12-1 0,0-12 2 0,0 0-1 0,0 0 1 0,0 0 0 0,-12 0-2 0,12-12 2 0,0 0-1 0,0-1 1 0,0 13-1 0,0-11-1 0,0 11-1 0,0 0-22 0,-24 24-43 0,-12 13-28 0</inkml:trace>
  <inkml:trace contextRef="#ctx0" brushRef="#br0">14301 17526 26 0,'0'0'18'0,"-23"0"27"0,23 0-18 0,84 0 4 0,93-12-12 0,74 12-15 0,-132-13 1 0,-154 13-2 0,-96 0-4 0,-12 13 10 0,-60 11-11 0,49-11 0 0,105-13 4 0,74-13-2 0,57 1 0 0,99 0-6 0,-39-1 4 0,-71 2 8 0,-71-1-4 0,-60 1-2 0,-82 11-1 0,-25 11-1 0,35-11 0 0,50 12 2 0,105-24-2 0,61 12 6 0,59-48-2 0,-12 48-1 0,-60-11-1 0,-71 11-1 0,-36 0-1 0,-35 11-1 0,-1 2 1 0,-12-1-1 0,37 0 1 0,36-12 3 0,11-24 1 0,83 0-1 0,24-12 0 0,-1 24-1 0,-45 12 0 0,-61 0-1 0,0 12 1 0,-25-12-3 0,14 13-7 0,-14-2-8 0,2 1-12 0,0 12-15 0,23-24 8 0,0 12 9 0</inkml:trace>
  <inkml:trace contextRef="#ctx0" brushRef="#br0">16934 17455 14 0,'0'0'0'0,"-12"-12"12"0,-24-12 8 0,0 12 7 0,2 12-2 0,-15 0-2 0,13 0-8 0,12 0-5 0,24 0-2 0,84-11-6 0,94-2 6 0,48 1-3 0,25 12-3 0,-73 0-2 0,-58 12 0 0,-109-12-1 0,-22 0 1 0,-61 13 1 0,-83-13-1 0,-59 0 1 0,-37 0-2 0,26 0 2 0,46 0 0 0,84 0 0 0,59 0-1 0,36 0 0 0,95-13 2 0,120 1 2 0,46 0-4 0,-22 12 0 0,-60 12-1 0,-109 0 1 0,-57-12 1 0,-37 0 1 0,-59 0-3 0,-72 0 0 0,-48 13-1 0,13 10 2 0,59-12 0 0,59 2 0 0,60-13 0 0,48 0-1 0,82 0 2 0,86-24-1 0,-14 24-1 0,-35 11 3 0,-84-11-2 0,-47-11 4 0,-24 11 3 0,-11-12-7 0,-2 12-12 0,-22 23-152 0</inkml:trace>
  <inkml:trace contextRef="#ctx0" brushRef="#br0">24744 10787 14 0,'-22'-23'6'0,"-26"-61"9"0,48 1 2 0,12-1 1 0,12 25 2 0,0 22-14 0,-1 26-4 0,-11 11-1 0,-12 36 2 0,11 47 5 0,-11 108 2 0,13 130-2 0,35 131-9 0,-13 96 1 0,-22 13 1 0,-2-169 13 0,-11-118 6 0,-11-84-15 0,-2-58-7 0,2-98-13 0,11-81-90 0,0 23 72 0</inkml:trace>
  <inkml:trace contextRef="#ctx0" brushRef="#br0">25127 11455 18 0,'11'-37'15'0,"1"-22"-2"0,-1 23 8 0,2 13 8 0,-13 10-12 0,0 60 2 0,0 49-11 0,-13-25-5 0,38-12-1 0,-1-34 0 0,12-13 1 0,-1-60 0 0,1-35-2 0,-13-1 1 0,2 13-1 0,-25 23 1 0,0 25 7 0,0 33-6 0,0 40 1 0,0 55-3 0,0 63 0 0,0 22-1 0,-12-12 1 0,-24-34-3 0,0-85 4 0,-11-36 1 0,23-69-3 0,12-63 0 0,60-9 0 0,10-1 1 0,14 36 0 0,-12 47 0 0,-47 36 0 0,-13-12-17 0,-13 12-80 0,13 12 41 0</inkml:trace>
  <inkml:trace contextRef="#ctx0" brushRef="#br0">24829 12062 58 0,'-36'-25'31'0,"48"0"-12"0,72-9 9 0,70 22-8 0,61 12-13 0,-49 12-2 0,-94-12-2 0,-60 0-9 0,-24 13-134 0</inkml:trace>
  <inkml:trace contextRef="#ctx0" brushRef="#br0">26925 14859 255 0,'0'0'0'0,"-13"0"0"0,-105 0 0 0,-156 0 0 0,-143 0 0 0,178-12 0 0,-427-12 0 0,309 35 0 0,71-11 0 0,-13 0 0 0</inkml:trace>
  <inkml:trace contextRef="#ctx0" brushRef="#br0">26556 14216 255 0,'0'0'0'0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17957 4608 9 0,'0'0'0'0,"-11"-11"22"0,11 11-9 0,0 0 13 0,0 0-7 0,0 0-9 0,11 23-8 0,2 0 2 0,-13 2 3 0,12 22-3 0,11-10-1 0,1-3-2 0,0-10 2 0,0-11-1 0,-12-13 1 0,12 0 2 0,11-50-2 0,49-21-2 0,-1-11 0 0,13 9 0 0,-1 15-1 0,-24-2 0 0,-11 13 2 0,-1 11-1 0,1 0 1 0,-26 13 2 0,-21 10 0 0,-13 1-4 0,0 0-129 0</inkml:trace>
  <inkml:trace contextRef="#ctx0" brushRef="#br0">6383 7049 48 0,'0'0'4'0,"-25"-24"-13"0,25 24-18 0</inkml:trace>
  <inkml:trace contextRef="#ctx0" brushRef="#br0">6336 6906 20 0,'0'0'13'0,"-72"0"14"0,1 11-15 0,11-11 1 0,-24 0 9 0,25 0-3 0,11 0 0 0,48 0-7 0,37 0-3 0,58 0-1 0,46-11-3 0,38-12-3 0,13 10-2 0,-39 13 1 0,-45 0 0 0,-71 0 0 0,-50 13 2 0,-47-13-1 0,-46 23-1 0,-37 0 0 0,-12-11 2 0,35 1-2 0,61-13-1 0,46 0 0 0,26 0 1 0,46-13-1 0,25 13-1 0,23 13 0 0,1-13 0 0,-25 11 0 0,-23 1 3 0,-60-12-3 0,-12 0 2 0,-73 11-1 0,-21-11 1 0,-49 25 2 0,35-25-2 0,26 12-2 0,82-12 1 0,24 0-1 0,71 0-69 0,-59 0-41 0</inkml:trace>
  <inkml:trace contextRef="#ctx0" brushRef="#br0">13492 5370 26 0,'24'0'2'0,"83"12"-23"0</inkml:trace>
  <inkml:trace contextRef="#ctx0" brushRef="#br0">6169 6929 74 0,'0'0'0'0,"-107"-12"4"0,83 12-3 0,24 0 5 0,24-11 12 0,23-1-6 0,49 12-4 0,57 0-3 0,39 0-4 0,-49 0 3 0,-61 0 6 0,-57 0-2 0,-50 0-2 0,-57 0-4 0,-49 12-1 0,-37-1 2 0,14 13-2 0,35 0-1 0,47-1 0 0,49-10 1 0,23-1 0 0,59-12 2 0,37-12 1 0,59-12-2 0,11 1 0 0,-36-2-2 0,-69 25 2 0,-49-12 1 0,-85 12-2 0,-57 0-1 0,-36 24 2 0,-1 0-1 0,36-1-2 0,35 2 2 0,60-13-1 0,25-12 0 0,47-12 0 0,71-13 0 0,70 2 0 0,15 12 0 0,-37-2-2 0,-48 1 2 0,-59 0 1 0,-36 12 1 0,-12-11 0 0,-12-1-2 0,-48 12 0 0,-35 12 0 0,-24 11 1 0,-12 2 0 0,59-14-1 0,37 1 0 0,23-12 0 0,47 0 0 0,49-12 0 0,47 1 0 0,-1 11-2 0,-34 0 2 0,-48-13 0 0,-36 13 1 0,-2-12 0 0,15 12 0 0,-1-12-1 0,-1 1 0 0,2 11 1 0,-25 0-1 0,0 0 1 0,0 0 1 0,0-12 7 0,0 12-10 0,0 0-42 0,0 23-88 0</inkml:trace>
  <inkml:trace contextRef="#ctx0" brushRef="#br0">21078 3060 23 0,'0'0'0'0,"-12"-37"26"0,-1 3-13 0,26-3 0 0,23 3-5 0,22 9-1 0,14 13-1 0,-24 49-2 0,-23 10-1 0,-25 0 1 0,-13-11 0 0,-11-11-2 0,0-14 1 0,24-22-1 0,24-14-2 0,13-11-1 0,22 1 2 0,-12-13-1 0,1-13 0 0,-24 27 0 0,-24 22 1 0,-12 12 0 0,-24 36 3 0,-12 24 1 0,36-1-3 0,12-13-1 0,24-21-4 0,12 0-35 0,-12-14-33 0</inkml:trace>
  <inkml:trace contextRef="#ctx0" brushRef="#br0">21637 3036 48 0,'-24'0'17'0,"24"0"-12"0,0 37 15 0,13 21 0 0,-13 14-7 0,11-13-7 0,2-35-4 0,-2-24-17 0,25-12-84 0</inkml:trace>
  <inkml:trace contextRef="#ctx0" brushRef="#br0">21995 2989 75 0,'-24'0'4'0,"12"-12"9"0,60 0 0 0,59-24-1 0,0 25-4 0,-24-2-6 0,-59 13-23 0,-24 13-61 0</inkml:trace>
  <inkml:trace contextRef="#ctx0" brushRef="#br0">22685 2703 40 0,'-12'-24'25'0,"12"0"-7"0,12 11-4 0,24 13-5 0,24 25-5 0,-1 11-3 0,-23-1 0 0,-24-10 1 0,-24 22 0 0,-24-23-1 0,12-24-1 0,12 0-4 0,24-37-2 0,24-10 1 0,12 0 1 0,22 11 3 0,-9 0 0 0,-37 13 2 0,-24 23 0 0,0-12 1 0,-36 47 0 0,-13 13 3 0,26-1-1 0,10 1-2 0,13-12-3 0,13 1-37 0,-1-3-23 0</inkml:trace>
  <inkml:trace contextRef="#ctx0" brushRef="#br0">23269 2750 32 0,'-12'-12'12'0,"-12"0"4"0,0 12 0 0,-11 60-4 0,23 12-5 0,24-12-5 0,23-37 0 0,1-23 3 0,0-12 4 0,-36-12 0 0,-48 37-6 0,-47 21-4 0,36 14-39 0,35-12-32 0</inkml:trace>
  <inkml:trace contextRef="#ctx0" brushRef="#br0">21124 3655 66 0,'-46'0'4'0,"-2"25"-3"0,35-25 11 0,13 0-6 0,61 0 4 0,82-37-5 0,83-34 0 0,83-13-4 0,49 0 2 0,23 26 0 0,-36 11-2 0,-59 22 6 0,-72 25-2 0,-71-12 2 0,-107 12-2 0,-36 0-2 0,0-13 0 0,-12 13-35 0,-37 13-62 0</inkml:trace>
  <inkml:trace contextRef="#ctx0" brushRef="#br0">21017 3727 27 0,'-34'-24'14'0,"-14"12"-7"0,36-12 4 0,12 12 7 0,0 12 31 0,0 0-33 0,-12-12-7 0,24 24-3 0,48-12 0 0,35-12-3 0,59-47-1 0,37 11 1 0,-1 0-4 0,-23 25 3 0,12-1-1 0,-1 0-1 0,13-12 2 0,-24 1-1 0,11-1-3 0,-47 12 2 0,-35 0 1 0,-13 11 1 0,-35 13 1 0,-13-10 2 0,-11-1-2 0,-1-2-2 0,13 13 0 0,-11 0-1 0,10-12 0 0,1 0 1 0,-12 12-1 0,1-13 0 0,-14 13 0 0,-11 0-2 0,12 0-30 0,-24 25-70 0,1-25 63 0</inkml:trace>
  <inkml:trace contextRef="#ctx0" brushRef="#br0">21030 4036 6 0,'12'-25'15'0,"24"-21"-6"0,10 10 6 0,-21 0 1 0,-1 12 2 0,-12 1-1 0,-12 23-7 0,11 0-5 0,2 23 1 0,-13 1 1 0,12 23 1 0,-24 3-4 0,-1 8-2 0,2-11-2 0,11-10 1 0,11-26 1 0,2 1 0 0,22-72-2 0,-11 13 3 0,36 10-6 0,-36 16 4 0,-12 21-1 0,23 46 1 0,25-21 0 0,11-14-2 0,1-47 1 0,-24 1 3 0,-37-26-1 0,-59 27 0 0,-11 21-4 0,0 13-35 0,47 13-57 0</inkml:trace>
  <inkml:trace contextRef="#ctx0" brushRef="#br0">21922 3965 69 0,'-11'-12'4'0,"-12"12"6"0,0 37 6 0,23 45 6 0,0 12-7 0,11-21-10 0,1-14-2 0,-12-47-11 0,0-1-63 0,0-34 21 0</inkml:trace>
  <inkml:trace contextRef="#ctx0" brushRef="#br0">22161 3940 88 0,'-35'-23'10'0,"23"12"-6"0,108-14 2 0,34-10 9 0,-24 11-7 0,-70 12-5 0,-47 12-44 0,11 12-21 0,11-12 39 0</inkml:trace>
  <inkml:trace contextRef="#ctx0" brushRef="#br0">23055 3609 32 0,'0'0'5'0,"0"-25"8"0,0 0-1 0,0 50 12 0,0 11-15 0,-13 24-4 0,2-13-3 0,-14 0-1 0,14 1 0 0,11-12-1 0,0-25 1 0,0 1-1 0,24-24 0 0,12-35 1 0,-1-1-2 0,13 13 1 0,-37 23 0 0,14 12 0 0,-2 24-1 0,25-13 1 0,24 1 0 0,-13-24 0 0,-23 1 0 0,-24-26 3 0,-12-22 1 0,-37 13-1 0,14 21-8 0,23 13-36 0,0 24-18 0</inkml:trace>
  <inkml:trace contextRef="#ctx0" brushRef="#br0">23732 3572 61 0,'-23'-24'7'0,"0"12"7"0,23 12-14 0,-24 23 7 0,1 38 8 0,-2 10-7 0,13 0-6 0,12-11-1 0,24-13 0 0,0-23 1 0,24-24 1 0,-14-24-1 0,-21 1 1 0,-13-1 6 0,-24 12-2 0,-24 12-3 0,14 12-2 0,-3 12-3 0,13 11-17 0,1 1-54 0,23-36 28 0</inkml:trace>
  <inkml:trace contextRef="#ctx0" brushRef="#br0">20244 4310 24 0,'0'0'9'0,"-25"0"-3"0,38 0-2 0,23-12 4 0,23 1 4 0,37-14-7 0,-1 2-3 0,-23 0-2 0,-26 10-2 0,-33 1-19 0,-26 0-25 0</inkml:trace>
  <inkml:trace contextRef="#ctx0" brushRef="#br0">20470 4084 30 0,'0'-12'4'0,"-11"-12"-1"0,11 24-2 0,0 24 13 0,-12 36 7 0,12 47-5 0,12 0-7 0,11-48-7 0,-12-22-1 0,-11-14-20 0,0-35-33 0,0 1 32 0</inkml:trace>
  <inkml:trace contextRef="#ctx0" brushRef="#br0">19446 4287 18 0,'0'0'0'0,"-12"-25"6"0,12 2-1 0,0 23 9 0,0 0 2 0,24 35-13 0,-24 1-1 0,0 0 2 0,0 10-2 0,0-9-1 0,0-13 0 0,12-12 0 0,0-12 0 0,24-23 0 0,-12-14-1 0,11-10 0 0,13-13 1 0,-12 12-1 0,-24 37 0 0,-12 22 0 0,12 26 0 0,23-14 0 0,-11 1 0 0,12-24 1 0,-13 0 0 0,-10-36 2 0,-26 0-2 0,2 13-1 0,-1 11-9 0,12 1-38 0</inkml:trace>
  <inkml:trace contextRef="#ctx0" brushRef="#br0">19958 4405 36 0,'-12'0'7'0,"-35"0"4"0,22 0-3 0,25 37 3 0,-11-3 1 0,35 14-8 0,12-12-2 0,-1-12 2 0,-11-11 1 0,0-38 3 0,-24-11 0 0,0-24 2 0,-36 49-8 0,1 11-2 0,-1 11-24 0,0 2-38 0,36-13 27 0</inkml:trace>
  <inkml:trace contextRef="#ctx0" brushRef="#br0">19434 5012 22 0,'-59'0'12'0,"23"24"-2"0,24-11 3 0,12-13-4 0,23 0-4 0,38-25-3 0,34-10-1 0,24-13 0 0,23 12-3 0,1-12 2 0,-35 14 1 0,-1 9-1 0,-59 13 1 0,-13-1 4 0,-11 3 1 0,-24 10 2 0,0 0-2 0,-13-11-3 0,13 11-2 0,0 0 0 0,0 0 1 0,0-13 0 0,-11 1 0 0,0 12 0 0,11 0-1 0,0-12-1 0,0 12-8 0,-12-13-39 0,0 13-4 0</inkml:trace>
  <inkml:trace contextRef="#ctx0" brushRef="#br0">6013 7120 106 0,'-11'0'2'0,"-85"-11"5"0,85 22-6 0,22-11 0 0,96 0 9 0,73 12 0 0,57-1-6 0,-10-11-4 0,-73-23 3 0,-94 23 7 0,-60-11 5 0,-107-2-13 0,-84 1-2 0,-70 0 4 0,23-1-3 0,95 13-1 0,107 0 1 0,60 0 0 0,106-10 1 0,72-1 1 0,49-2-3 0,-60 13 1 0,-60-12 4 0,-95 0 2 0,-85 12-2 0,-105 0-5 0,-109 0 3 0,-34 24-2 0,83-11-1 0,143-2 1 0,106-11-1 0,108 0 1 0,95-24 0 0,36 12-2 0,-59 0 0 0,-96 12 2 0,-95 0 0 0,-84 0 0 0,-119 0-1 0,-95 12 3 0,48 0-3 0,107 1 1 0,119-13 0 0,95 0-1 0,84-13-1 0,47 1 1 0,-35 12-1 0,-84 0 1 0,-83 0 1 0,-24 0-1 0,-72 0 0 0,-59 12 1 0,0 1 1 0,60-13-1 0,59 0-1 0,35 0 0 0,61 0-2 0,47 0 3 0,-12 0-1 0,-47 0 0 0,-48 0-1 0,-24 0 4 0,-13 0-2 0,-10-13-1 0,10 13-1 0,2-12 0 0,11 12 2 0,0 0 1 0,0 0-2 0,-12-12 0 0,12 12 0 0,0-13 0 0,0 13 1 0,-13 0-1 0,13-11 0 0,0 11 0 0,0 0 0 0,0-12 0 0,0 12 0 0,0-11 0 0,0 11 1 0,0 0-1 0,0 0 0 0,0-13 1 0,0 13-2 0,0 0 1 0,0-12 1 0,0 12-7 0,13 0-87 0,-13 12 29 0</inkml:trace>
  <inkml:trace contextRef="#ctx0" brushRef="#br0">7478 5453 131 0,'-34'-36'11'0,"34"36"-18"0,82 0-14 0,49-35 0 0,-36 12-36 0</inkml:trace>
  <inkml:trace contextRef="#ctx0" brushRef="#br0">9563 5453 149 0,'-60'-36'25'0,"47"36"-38"0,120 13-45 0,13-61-11 0</inkml:trace>
  <inkml:trace contextRef="#ctx0" brushRef="#br0">11813 5464 169 0,'-71'-34'3'0,"35"34"-31"0,131-25-44 0,-23 2 24 0</inkml:trace>
  <inkml:trace contextRef="#ctx0" brushRef="#br0">13409 5453 139 0,'-47'-36'4'0,"81"1"-32"0,147-61-14 0,-28 14-21 0</inkml:trace>
  <inkml:trace contextRef="#ctx0" brushRef="#br0">15076 5370 129 0,'0'0'0'0,"-24"-48"19"0,120 12-66 0,82-23-32 0</inkml:trace>
  <inkml:trace contextRef="#ctx0" brushRef="#br0">16743 5405 153 0,'-24'-59'11'0,"121"22"-134"0</inkml:trace>
  <inkml:trace contextRef="#ctx0" brushRef="#br0">17361 9466 30 0,'0'-12'19'0,"0"0"-18"0,13 12 15 0,-13 0 17 0,0 0-1 0,0 24-28 0,23 10-3 0,-10 3 1 0,-1-13 1 0,-1 11-1 0,2-10 0 0,10 9-1 0,1-9 0 0,-11-13 0 0,10 12 0 0,13-24 0 0,0 10 0 0,35-10-1 0,12-10 1 0,25 10-1 0,22-11 0 0,2 22 0 0,-13-11 0 0,24 0 0 0,11-11 0 0,25 11-1 0,12 0 0 0,-1 0 0 0,1-13 2 0,12 1-1 0,10 12-2 0,2 0 2 0,-13 0 1 0,0 0-2 0,13 0 0 0,-25 0 0 0,-11 0 1 0,0 12 1 0,-48 1-2 0,-36-2 1 0,-12-22 0 0,-47-2 1 0,-24-24 0 0,-24-10 0 0,0-11-1 0,0 8 4 0,12 16 7 0,0 34-7 0,0 0-7 0,-12 47-65 0,0-23 0 0</inkml:trace>
  <inkml:trace contextRef="#ctx0" brushRef="#br0">19458 10097 85 0,'0'-11'4'0,"12"-14"13"0,36 37 28 0,11 47-18 0,13 25-21 0,-1 12-5 0,-35-38-14 0,-25-34-69 0,-11-24 19 0</inkml:trace>
  <inkml:trace contextRef="#ctx0" brushRef="#br0">19744 10013 73 0,'-24'-11'11'0,"-59"45"-11"0,23 62 11 0,-35 11 13 0,35-11-17 0,49-48-20 0,11-37-90 0</inkml:trace>
  <inkml:trace contextRef="#ctx0" brushRef="#br0">10123 9215 24 0,'0'-23'37'0,"11"0"-9"0,-11 23-9 0,12 11-7 0,-1 36-7 0,2 0-3 0,-1 3 1 0,12-4-2 0,11-21 0 0,25-2-1 0,-2 1 0 0,39-12-1 0,10 0 1 0,36-1-5 0,24 1 5 0,35-1 0 0,0 2-2 0,13-1-1 0,11 13 0 0,36-14 0 0,12 1 1 0,12-1 2 0,23-11 0 0,37 0-2 0,-1 0 3 0,24 12-1 0,0-24 2 0,-12 12-1 0,-23 0-1 0,-13 0 1 0,-35 12-2 0,-71 0 1 0,-84-12 0 0,-49 0 1 0,-45-12 1 0,-37-23 1 0,-12-13-2 0,-13-11-1 0,14 34 9 0,22 25-8 0,26 37-24 0,-25-3-58 0</inkml:trace>
  <inkml:trace contextRef="#ctx0" brushRef="#br0">13362 9847 62 0,'0'0'0'0,"-13"0"26"0,13 23-5 0,0 13 0 0,0 12-5 0,0 0-6 0,0-1-4 0,0 1-4 0,-11-1-1 0,11-23 0 0,11-24 1 0,13-24-1 0,24-23 1 0,-1-14-2 0,1 27 0 0,-24 9 0 0,0 25 0 0,-11 12 2 0,8 24-1 0,4 0 0 0,22 10-1 0,13-33 1 0,0-1-1 0,-12-47 2 0,-13-26-1 0,-23 2-1 0,-12 13 0 0,-24 21 0 0,-11 25 0 0,11 0 0 0,12 36-2 0,60-13-54 0,-13-11-35 0</inkml:trace>
  <inkml:trace contextRef="#ctx0" brushRef="#br0">1572 3785 46 0,'-46'-34'19'0,"-51"45"-17"0,-45 12 0 0,-1 14 9 0,-1-13-1 0,61-1-5 0,36 1-2 0,23 12-3 0,12-12 1 0,-1 13 3 0,-10 9 1 0,10 13-2 0,13 1 0 0,0 12 0 0,0 35 0 0,13 24-2 0,-1 35-1 0,-1 1 0 0,14 0 0 0,-1 1 3 0,-12 21 0 0,-12 14 0 0,-25-13 1 0,14 1 2 0,22-26-2 0,-11 3-1 0,13-26-2 0,-1-34 0 0,-24-1 0 0,-1-25 1 0,26-32-1 0,22 9-1 0,73 71 1 0,-49-46-2 0,35-36 1 0,38-38 1 0,47-10-1 0,12-21 2 0,23 8-1 0,-25 1 0 0,-33 0 1 0,-61-1-1 0,-47 26-1 0,-36-13 1 0,-12 12 0 0,-12-12-51 0,0-12-34 0</inkml:trace>
  <inkml:trace contextRef="#ctx0" brushRef="#br0">1918 3310 10 0,'-24'-24'-9'0</inkml:trace>
  <inkml:trace contextRef="#ctx0" brushRef="#br0">1619 3119 37 0,'-106'-12'22'0,"-26"1"-4"0,96-1-6 0,108 12-6 0,130 0-2 0,84 0 1 0,95-11-3 0,25 22 5 0,10 1-3 0,-24-1 1 0,-45-11 0 0,-145 12 0 0,-155 24-1 0,-94-24 3 0,-72-24-4 0,-83-12-1 0,-156 24-1 0,-142 36-3 0,0 0-1 0,95 0 1 0,130-26 0 0,132 3 2 0,143-26 0 0,168-8 0 0,154-4 2 0,142 0 0 0,47 2-2 0,-10 12 0 0,-36-14 0 0,-145 25 0 0,-164 0 0 0,-144 0 1 0,-131 0 1 0,-119-12-2 0,-143 1 1 0,-120 11-1 0,-106 11 0 0,48 1-3 0,117-12 1 0,168 0-1 0,144 0 2 0,117-12 1 0,133 1 0 0,154-1 2 0,155-12 3 0,95 12-2 0,12 0-3 0,-49 24 0 0,-93 13-1 0,-132-2 1 0,-155-12 1 0,-119-11 0 0,-131 0 0 0,-120 0-2 0,-118 0 3 0,-82 12-2 0,-73 24-2 0,0 12-1 0,154-12 0 0,144-26 0 0,155 3 4 0,119-13-2 0,119-13 1 0,118 3 3 0,145-1 0 0,69-26 0 0,-22 13-3 0,-72 24 2 0,-107 11-3 0,-95 2 3 0,-72-13 1 0,-60 0 3 0,-47-13-3 0,-12 2 2 0,-24-1-3 0,0 1-2 0,12-2 0 0,12 13 1 0,24 0-83 0,-24 0 26 0</inkml:trace>
  <inkml:trace contextRef="#ctx0" brushRef="#br0">4418 15550 14 0,'0'0'0'0,"0"0"8"0,0-48 9 0,0 12 2 0,0 24 0 0,12-1 0 0,-12 3-3 0,0 10-5 0,11 10-1 0,-11 40 0 0,0 44-3 0,-23 13-3 0,23 13-1 0,0-26-2 0,12-23 1 0,-1-34-2 0,2-24 2 0,-1-26 1 0,24-58-2 0,-1-13-1 0,12-11 0 0,-11 11 2 0,-23 50-2 0,22 45-2 0,1 72 1 0,12 12 1 0,22 24-1 0,3-71 0 0,10-73 2 0,0-57 1 0,-47-62 1 0,-23 26 1 0,-38 58 2 0,1 25-2 0,12 22-9 0,0 50-98 0,12-37 51 0</inkml:trace>
  <inkml:trace contextRef="#ctx0" brushRef="#br0">5453 15097 71 0,'0'-24'21'0,"-11"11"25"0,11 86-27 0,-11 22-13 0,22 0-3 0,-11-48-4 0,0-22-43 0,0-25-60 0</inkml:trace>
  <inkml:trace contextRef="#ctx0" brushRef="#br0">5288 15110 75 0,'-12'-13'16'0,"59"-34"23"0,37 11-26 0,23 24-12 0,-36-1-1 0,-35 26-55 0,-24-1-15 0</inkml:trace>
  <inkml:trace contextRef="#ctx0" brushRef="#br0">5870 15441 33 0,'0'-10'31'0,"25"-51"13"0,-14 38-8 0,37 46-23 0,11 73-5 0,25 0-4 0,-36-12-4 0,0-13-2 0,-36-12-38 0,-2-47-56 0,-10-12 70 0</inkml:trace>
  <inkml:trace contextRef="#ctx0" brushRef="#br0">6228 15407 69 0,'-23'12'24'0,"-1"47"29"0,-36 48-35 0,13 12-15 0,-14-11-4 0,2-25-61 0,36-59-33 0</inkml:trace>
  <inkml:trace contextRef="#ctx0" brushRef="#br0">4073 16454 56 0,'-13'0'10'0,"-10"-12"20"0,23 1 12 0,48-1-33 0,142-24-3 0,155 11-5 0,84 14-4 0,11 11 1 0,-82-12 0 0,23 12 5 0,-345 0 0 0,-24-11-1 0,-37 11-97 0,2 11 45 0</inkml:trace>
  <inkml:trace contextRef="#ctx0" brushRef="#br0">4037 16526 47 0,'-13'0'27'0,"-9"0"-26"0,22 0 21 0,47 24-3 0,109-24-4 0,93-12-10 0,108-13 0 0,60 2-5 0,-36-1 2 0,-59 12 0 0,-84-11 3 0,-143 11 3 0,-72 1 7 0,-23-2-8 0,-23 1-2 0,-1 12-6 0,-11-12-75 0,11 24-14 0</inkml:trace>
  <inkml:trace contextRef="#ctx0" brushRef="#br0">3025 15466 62 0,'0'-35'13'0,"12"35"23"0,-12 107-7 0,-12 24-16 0,12-12-9 0,0-48-1 0,0-47-18 0,-13-60-74 0,13 24 52 0</inkml:trace>
  <inkml:trace contextRef="#ctx0" brushRef="#br0">2858 15288 53 0,'-59'11'15'0,"-25"85"22"0,25 82-13 0,47 37-15 0,108-37-6 0,34-46 1 0,25-85-2 0,24-107 0 0,-24-71-2 0,-84-72-1 0,-59-46-2 0,-95 23 3 0,-60 94 6 0,-36 109-3 0,24 106-7 0,72 83-125 0</inkml:trace>
  <inkml:trace contextRef="#ctx0" brushRef="#br0">8324 15646 32 0,'0'0'0'0,"-12"-50"26"0,36 4 13 0,0 21-11 0,24 2-14 0,11 23-8 0,1 23-3 0,-2 48 0 0,-22 13 0 0,-47-13-1 0,-37 0 2 0,-35 2-2 0,35-37-1 0,36-36 0 0,12 12 0 0,36-12 0 0,48 11 0 0,11 1 0 0,-12-12 0 0,-23 0 0 0,-25 0-17 0,-35-23-115 0</inkml:trace>
  <inkml:trace contextRef="#ctx0" brushRef="#br0">8419 15359 48 0,'-47'-23'12'0,"-96"-2"18"0,24 61 4 0,47 71-23 0,49 48-6 0,23 36-5 0,59 11 0 0,60-47-2 0,37-84 5 0,34-59 1 0,-1-83 0 0,-8-48-1 0,-51-59 0 0,-96-48 2 0,-80-25 0 0,-72 71-2 0,-86 98 2 0,-70 106-4 0,11 107-3 0,169 47-26 0,81-35-85 0</inkml:trace>
  <inkml:trace contextRef="#ctx0" brushRef="#br0">9932 15657 31 0,'0'0'14'0,"0"-36"14"0,12 11 6 0,22 14-20 0,2 11-4 0,13 11-1 0,11 39-4 0,-13-16-2 0,-24 26 1 0,-10-12 0 0,-26-1-2 0,-10 1 0 0,-13-25 0 0,-12-23-1 0,-11 0 0 0,0-23 0 0,11-13 0 0,24-23-1 0,24-12 2 0,24-13-1 0,24 36-1 0,23 13 0 0,24 10 1 0,24 2-1 0,-23 12 0 0,-61-14 1 0,-24 13 1 0,-11 12-15 0,13 0-132 0</inkml:trace>
  <inkml:trace contextRef="#ctx0" brushRef="#br0">11098 15026 32 0,'13'-24'11'0,"22"-23"15"0,-11-13 9 0,-12 24-10 0,-36 24-10 0,-11 12-9 0,-26 60-1 0,-33 59 0 0,-1 83-1 0,23 36-4 0,60-24 0 0,84-59-2 0,11-59 2 0,1-61 1 0,-50-24 2 0,-21-34-4 0,-13-12-70 0,12 11-8 0</inkml:trace>
  <inkml:trace contextRef="#ctx0" brushRef="#br0">11325 15441 12 0,'0'0'10'0,"0"-22"6"0,0-14-5 0,11 0 14 0,2 25 6 0,-1-2-6 0,-12 13-15 0,-12 36-3 0,12 36-4 0,-13-1 0 0,13 0-2 0,-11-11 0 0,-1-24-1 0,12-25 2 0,12-22-1 0,24-37-1 0,-1 12 1 0,-11 13-1 0,-1 23-2 0,2 34 0 0,22 16 2 0,1-27 0 0,24-12 0 0,-25-58 2 0,-11-36 0 0,-36 11 5 0,-36 35-5 0,12 27-15 0,24 10-76 0,12 0 35 0</inkml:trace>
  <inkml:trace contextRef="#ctx0" brushRef="#br0">11956 15014 56 0,'0'-12'32'0,"0"-1"11"0,0 74-21 0,-12 33-18 0,24 2-5 0,-24-25-47 0,-1-46-46 0</inkml:trace>
  <inkml:trace contextRef="#ctx0" brushRef="#br0">11778 15014 75 0,'0'0'5'0,"23"-59"25"0,85-1-9 0,-1 24-18 0,-48 36-28 0,-47 48-65 0</inkml:trace>
  <inkml:trace contextRef="#ctx0" brushRef="#br0">12409 15252 63 0,'0'-12'7'0,"35"-24"28"0,12 72-22 0,2 47-9 0,-2 13-3 0,-11-37-16 0,-24-23-56 0,-12-36 37 0</inkml:trace>
  <inkml:trace contextRef="#ctx0" brushRef="#br0">12718 15228 50 0,'0'0'6'0,"-59"37"38"0,-13 45-20 0,1-10-18 0,12-13-5 0,22-12-41 0,37-34-32 0</inkml:trace>
  <inkml:trace contextRef="#ctx0" brushRef="#br0">12933 14859 55 0,'0'-12'23'0,"0"-35"3"0,47 94-5 0,24 120-19 0,1 107-5 0,-85-12 4 0,-93-72 0 0,-1-83 11 0,35-71-4 0,37-60-7 0,47-23-111 0,-12 35 76 0</inkml:trace>
  <inkml:trace contextRef="#ctx0" brushRef="#br0">13659 15514 25 0,'-25'0'22'0,"14"0"3"0,22-23 4 0,14-2-21 0,23-10-1 0,58-13-4 0,37-24-1 0,36 1 0 0,-36 12-1 0,-36 22 1 0,-47 3 1 0,0 9-1 0,-26 0 0 0,-9 3-1 0,-14 10-1 0,-11 0-48 0,-11 0-29 0</inkml:trace>
  <inkml:trace contextRef="#ctx0" brushRef="#br0">14183 14930 21 0,'0'0'0'0,"-12"-12"22"0,12 12 8 0,0 0-3 0,48 12-22 0,34 0-2 0,26-12-1 0,-12-12-2 0,-49 0 1 0,-24 12 2 0,2 0 0 0,-25 0 0 0,0-11-1 0,0 22 0 0,-12 13 0 0,-24 36-1 0,12 23-1 0,1 1 0 0,11 12 1 0,-12-38 1 0,12-22 1 0,12-12-1 0,0-12 0 0,12-37-52 0,1 14-23 0</inkml:trace>
  <inkml:trace contextRef="#ctx0" brushRef="#br0">15195 14298 13 0,'0'-21'13'0,"0"-16"17"0,-12 13 0 0,1 24-16 0,11 24-10 0,34 24-1 0,50-1 0 0,13-23-2 0,-27-1 0 0,-34-10 0 0,-12 11 2 0,-12-1 1 0,-24 1 2 0,-24 13-1 0,-35 34-1 0,-13-12 0 0,36 0-3 0,12-11-1 0,13-12-14 0,35-12-64 0,-1-13 36 0</inkml:trace>
  <inkml:trace contextRef="#ctx0" brushRef="#br0">15683 14585 61 0,'0'0'5'0,"-47"23"33"0,-38 61-19 0,3 0-13 0,34-26-4 0,37-21-3 0,11-24-60 0,23-13 10 0</inkml:trace>
  <inkml:trace contextRef="#ctx0" brushRef="#br0">16041 14288 49 0,'0'-36'21'0,"-37"36"12"0,-35 46-17 0,26 63-11 0,58-2-5 0,47-60 2 0,25-47 1 0,-25-47 0 0,1-48 1 0,-48-26 1 0,-60 50-2 0,-35 60-3 0,-1 35-31 0,72 24-69 0</inkml:trace>
  <inkml:trace contextRef="#ctx0" brushRef="#br0">16456 14298 86 0,'0'-10'21'0,"-10"-14"4"0,-2 0-16 0,0 11-18 0,12 50-112 0</inkml:trace>
  <inkml:trace contextRef="#ctx0" brushRef="#br0">16743 14193 69 0,'-24'-13'32'0,"12"13"-8"0,1 60-20 0,82 23-2 0,12 1-2 0,-60-49 2 0,-59-11-1 0,-58-24-25 0,47-47-44 0,35 10 39 0</inkml:trace>
  <inkml:trace contextRef="#ctx0" brushRef="#br0">16816 14133 53 0,'21'-11'41'0,"40"-26"-14"0,-13 13-18 0,22 1-8 0,-9 23-6 0,-50 11-55 0,-34-11 6 0</inkml:trace>
  <inkml:trace contextRef="#ctx0" brushRef="#br0">18017 14122 47 0,'0'0'0'0,"-35"-25"32"0,35 25-1 0,47-12-21 0,72-1-5 0,24 13 0 0,-47-11-2 0,-38-12-1 0,-33-1-12 0,-14 24-77 0,-11-13 56 0</inkml:trace>
  <inkml:trace contextRef="#ctx0" brushRef="#br0">18256 13896 69 0,'0'0'0'0,"0"-13"33"0,0 37-12 0,0 59-13 0,0 12-5 0,10-12-2 0,3-24-12 0,10-9-66 0,-10-50 36 0</inkml:trace>
  <inkml:trace contextRef="#ctx0" brushRef="#br0">18790 13859 28 0,'0'-24'15'0,"13"-12"29"0,-13 24-14 0,-13 60-23 0,3 34-3 0,33 15-2 0,13-26-1 0,0-47 1 0,0-11 0 0,22-63 1 0,3-32-1 0,10-1 0 0,-11 22-2 0,-37 14 2 0,-11 35 1 0,-12 24-3 0,-12 60-1 0,24 11 1 0,35-36 0 0,24-22 1 0,14-25 0 0,-14-72 1 0,-12 1-1 0,-46 34 0 0,-37 26-1 0,-24 47 0 0,24 10 0 0,73 15 0 0,44-25 0 0,27-36 0 0,-61-13-2 0,-23 2-21 0,-36 11-67 0,0 11 60 0</inkml:trace>
  <inkml:trace contextRef="#ctx0" brushRef="#br0">17934 14574 34 0,'-120'0'31'0,"61"11"-2"0,71 1-10 0,106-35-12 0,193-37-3 0,153 12 0 0,25 24-3 0,-109 12 5 0,-142 1-1 0,-142-13 2 0,-96 0 1 0,-12 1-6 0,-12 34-4 0,-11 25-55 0,23-1-24 0</inkml:trace>
  <inkml:trace contextRef="#ctx0" brushRef="#br0">13861 16253 8 0,'-23'-50'19'0,"-13"28"2"0,11-14 9 0,25 23-8 0,0 13-17 0,49 61 0 0,58 10 0 0,48 23-3 0,0 14 0 0,-13-24-1 0,-45-25 2 0,-27-34-2 0,-34-25 1 0,-12-37 1 0,-24 2-2 0,-24-1 0 0,11-24 0 0,-10-11-1 0,-13 11 0 0,25 37 1 0,-1 11 1 0,24 24-3 0,11 47 1 0,37 36-1 0,-24-35 3 0,-25-12 1 0,-34-25 3 0,-61 14-5 0,1-3-11 0,47 14-117 0</inkml:trace>
  <inkml:trace contextRef="#ctx0" brushRef="#br0">15659 16442 29 0,'36'-47'9'0,"12"-1"28"0,-36 36-8 0,-24 48-19 0,-36 47-2 0,-35 1-2 0,-12-13 0 0,-1-23-3 0,49-12-2 0,35-24-1 0,24 11 0 0,47 49-2 0,37 22 1 0,-25 2-1 0,-23-60 2 0,-48-13 0 0,0-23-7 0,24-23-79 0,-13 12 46 0</inkml:trace>
  <inkml:trace contextRef="#ctx0" brushRef="#br0">16183 16621 63 0,'-11'-47'19'0,"-1"23"13"0,-24 71-25 0,-13 49-2 0,49 0-5 0,49-25 0 0,22-48 1 0,13-59 3 0,-37-47-1 0,-35-13 4 0,-71 25-7 0,-13 24-4 0,37 47-80 0,35 0 33 0</inkml:trace>
  <inkml:trace contextRef="#ctx0" brushRef="#br0">16553 16609 92 0,'-12'-25'27'0,"12"15"-2"0,-13-2-21 0,26 12-43 0,-1 22-67 0</inkml:trace>
  <inkml:trace contextRef="#ctx0" brushRef="#br0">16898 16550 95 0,'0'0'0'0,"-25"0"18"0,25 47-1 0,49 24-9 0,34 0-6 0,-11-34-2 0,-72-13-4 0,-84-12-25 0,-11-35-44 0,59-14 39 0</inkml:trace>
  <inkml:trace contextRef="#ctx0" brushRef="#br0">16969 16502 30 0,'0'0'0'0,"24"-36"47"0,12 24-12 0,-13 0-26 0,49-22-11 0,47-16-113 0</inkml:trace>
  <inkml:trace contextRef="#ctx0" brushRef="#br0">18291 16584 40 0,'-12'0'16'0,"-1"13"37"0,26-13-29 0,82-13-12 0,72 13-6 0,0 0-3 0,-72 0-3 0,-83 0-31 0,-24 0-89 0</inkml:trace>
  <inkml:trace contextRef="#ctx0" brushRef="#br0">18994 16526 44 0,'24'-36'18'0,"-1"-12"32"0,1 14-26 0,-24 34-17 0,0 46-4 0,0 38 0 0,24-1 0 0,0-23-3 0,0-36 1 0,0-1 0 0,11-46 1 0,12-37-1 0,2-35 0 0,22 24-1 0,-35 34 0 0,-36 37 1 0,0 48-1 0,12 36 0 0,23-37 4 0,61-11-5 0,35-36 3 0,23-48-1 0,-23-35-1 0,-83 47 0 0,-84 25 3 0,-60 45-3 0,73 27 3 0,82-14 2 0,73-11-5 0,23-25-8 0,-61-11-27 0,-105 13-90 0</inkml:trace>
  <inkml:trace contextRef="#ctx0" brushRef="#br0">17957 17120 56 0,'-72'-11'16'0,"62"-1"22"0,92-11-25 0,145-13-4 0,226 0-1 0,142 24 1 0,36 24 1 0,-178 12-3 0,-227-24-5 0,-178 0 4 0,-60-11-1 0,-36 11-4 0,-23 11-43 0,23 12-93 0</inkml:trace>
  <inkml:trace contextRef="#ctx0" brushRef="#br0">9098 8286 4 0,'-12'-34'15'0,"12"21"-11"0,0 13-3 0,12-12 9 0,-12 24-4 0,11 1-2 0,2-13 1 0,46 0 2 0,12 0-2 0,25 0 0 0,35 11-3 0,-24 1 0 0,12 12-1 0,1 0-2 0,-1-1 2 0,-13 1 0 0,14-12 0 0,-1 0 0 0,-13 1 0 0,26-13 0 0,-1 0-2 0,-24-25 1 0,-23 13 0 0,-60 12 3 0,-24-13 8 0,0 2-4 0,0-1-5 0,23 12-2 0,-11-11 1 0,-12 11-3 0,0 34-76 0</inkml:trace>
  <inkml:trace contextRef="#ctx0" brushRef="#br0">11813 14503 1 0,'0'23'5'0,"0"0"38"0,-12-23-12 0,12-12-15 0,12-22-7 0,12-50-4 0,-1-37-3 0,13-21 0 0,35-13 0 0,37 25 1 0,83 0 1 0,34 46-2 0,13 0 0 0,-82 26 0 0,-73 8 0 0,-59 3 2 0,-48 12 2 0,-11 23-5 0,35 12-2 0,23 47-1 0,25 0 2 0,-35 14 0 0,-50-14-32 0,13-23-58 0</inkml:trace>
  <inkml:trace contextRef="#ctx0" brushRef="#br0">13445 12929 48 0,'-24'-34'12'0,"24"22"6"0,11 58 0 0,25 75-3 0,-12 9-1 0,-12-23-3 0,-12-47-4 0,-12-36-4 0,12-35 0 0,0-62-2 0,0-34 0 0,-12 11 0 0,-11 37-1 0,11 0 1 0,-12-49-1 0,35 14 0 0,37 10 0 0,0 25 0 0,1 47 0 0,8 35-1 0,-8 48 1 0,-13 13 0 0,-60-24 1 0,-60-1 0 0,-11-23-3 0,47-24-34 0,37-48-76 0</inkml:trace>
  <inkml:trace contextRef="#ctx0" brushRef="#br0">14301 12204 31 0,'36'-48'3'0,"0"-46"11"0,-72 44 19 0,-47 87-14 0,-24 142 0 0,12 95-6 0,83-12-7 0,84-97-3 0,35-57-1 0,0-72-4 0,-48-72-80 0,-47 12 36 0</inkml:trace>
  <inkml:trace contextRef="#ctx0" brushRef="#br0">14671 12502 53 0,'0'0'0'0,"-25"-48"35"0,25 48-19 0,-11 60-6 0,11 11-7 0,24-12-1 0,24-34 0 0,-1-25 0 0,13-60 2 0,-13-24-3 0,-22 25 1 0,-14 11 0 0,-11 23 2 0,0 38-1 0,0 58-1 0,0 73-2 0,24 46 1 0,-12-11 0 0,12-35-1 0,-48-39 2 0,-35-57 1 0,-1-48 0 0,0-71 1 0,37-48-1 0,46-12-3 0,61 12 1 0,23 0-28 0,0 60-87 0</inkml:trace>
  <inkml:trace contextRef="#ctx0" brushRef="#br0">15410 12393 87 0,'-12'0'6'0,"-24"-21"6"0,48-4 4 0,83-11-11 0,23 13-4 0,-33-2-15 0,-50 25-41 0,-35 0-1 0</inkml:trace>
  <inkml:trace contextRef="#ctx0" brushRef="#br0">15410 12598 66 0,'-12'0'3'0,"-36"-13"16"0,36 1 10 0,84-24-15 0,47 1-4 0,24-13-8 0,-36 24-16 0,-48 12-99 0</inkml:trace>
  <inkml:trace contextRef="#ctx0" brushRef="#br0">16136 12167 85 0,'0'-34'17'0,"0"22"9"0,-12 58-8 0,-12 75-10 0,24-16-5 0,11 4-3 0,14-50-33 0,-1-47-77 0</inkml:trace>
  <inkml:trace contextRef="#ctx0" brushRef="#br0">16434 11775 80 0,'12'-119'15'0,"11"84"1"0,-23 129-1 0,-13 169 1 0,3 47-7 0,33-61-4 0,36-58-4 0,14-48-9 0,-26-96-128 0</inkml:trace>
  <inkml:trace contextRef="#ctx0" brushRef="#br0">16862 11978 79 0,'11'-24'5'0,"25"-36"36"0,-11 36-15 0,21 13-9 0,-10 70-6 0,-23 25-6 0,-26-13 0 0,-34-11-4 0,0-49 2 0,34-46-1 0,84-49-4 0,37 0 1 0,-24 13 2 0,-48 37 0 0,-60 34 2 0,-48 46 6 0,25 38-2 0,34-13-6 0,97-12-3 0,34-22-36 0,-21-49-117 0</inkml:trace>
  <inkml:trace contextRef="#ctx0" brushRef="#br0">17422 11478 79 0,'0'0'1'0,"47"48"5"0,24 118 19 0,1 60-10 0,-72-11-11 0,-83-37-3 0,-13-35-48 0,85-107-26 0</inkml:trace>
  <inkml:trace contextRef="#ctx0" brushRef="#br0">17921 12037 142 0,'0'-35'6'0,"-11"11"-20"0,-1 24-80 0</inkml:trace>
  <inkml:trace contextRef="#ctx0" brushRef="#br0">2299 10191 20 0,'0'-11'27'0,"0"-25"7"0,23-1-15 0,-11 27-8 0,12 10-2 0,12 10 1 0,12 15-3 0,-13 11-3 0,1 12-2 0,-24-2-1 0,-24 4 1 0,-24-27 0 0,1 0 0 0,-13-11-1 0,0-12 1 0,13-24 0 0,10 1-1 0,2-13 0 0,-1 11-1 0,-1-9 0 0,14-14 1 0,11 0-1 0,60-23 2 0,-1 35 1 0,25 13 1 0,-13-2 0 0,47-10 3 0,-105 24-6 0,-1 22-1 0,-12 12-20 0,11 14-76 0,2-37 53 0</inkml:trace>
  <inkml:trace contextRef="#ctx0" brushRef="#br0">3191 9537 36 0,'13'-71'4'0,"-26"-13"5"0,-34 97 12 0,-36 117-5 0,11 84-5 0,49 24-5 0,69-71 0 0,50-72-2 0,23-72-5 0,13-57-31 0,-85-14-41 0</inkml:trace>
  <inkml:trace contextRef="#ctx0" brushRef="#br0">3466 9644 61 0,'0'-12'3'0,"34"1"1"0,2 45 18 0,0 50-11 0,24 12-7 0,-13-25-3 0,-34-23-31 0,-1-60-43 0</inkml:trace>
  <inkml:trace contextRef="#ctx0" brushRef="#br0">3692 9716 33 0,'0'-11'10'0,"-36"11"12"0,0 34 0 0,-12 37-12 0,-11 13-8 0,12 11 0 0,11-11-25 0,36-50-51 0</inkml:trace>
  <inkml:trace contextRef="#ctx0" brushRef="#br0">3775 9358 65 0,'0'-59'11'0,"36"34"-11"0,24 86 11 0,-1 141-2 0,-11 48-2 0,-24-48 3 0,-36-84-3 0,12-68-11 0,12-50-102 0</inkml:trace>
  <inkml:trace contextRef="#ctx0" brushRef="#br0">4405 9573 86 0,'-10'-12'13'0,"10"-12"-13"0,59-13 0 0,-11 14 1 0,34 12-14 0,-57 11-62 0</inkml:trace>
  <inkml:trace contextRef="#ctx0" brushRef="#br0">4335 9716 90 0,'-12'0'6'0,"48"10"0"0,71-31 0 0,0-4-5 0,-24 25-21 0,-71 0-53 0</inkml:trace>
  <inkml:trace contextRef="#ctx0" brushRef="#br0">5561 8859 5 0,'0'-48'19'0,"0"0"14"0,12 12-14 0,0 13-7 0,-12 23-1 0,0 59 1 0,0 108-5 0,0 22-4 0,24-57 0 0,-12-59 0 0,12-39-2 0,-12-10-27 0,-12-24-68 0</inkml:trace>
  <inkml:trace contextRef="#ctx0" brushRef="#br0">5204 9644 46 0,'0'0'1'0,"-35"11"3"0,23-11 19 0,-12 0-14 0,24-11 3 0,36-12-10 0,59-14-2 0,60-10 1 0,59-13 0 0,36 1 1 0,24-14-1 0,-37 27 1 0,-33-13 3 0,-50 34-3 0,-59-10 1 0,-24 24-1 0,-46-14 2 0,-14 13 0 0,-11-1-2 0,-11 26-109 0</inkml:trace>
  <inkml:trace contextRef="#ctx0" brushRef="#br0">5121 10036 61 0,'0'0'0'0,"0"-47"12"0,0 60 4 0,12 82 5 0,-12 36-8 0,11-1-4 0,2-46-5 0,-1-25-3 0,-1-35-13 0,-11-11-62 0,0-26 37 0</inkml:trace>
  <inkml:trace contextRef="#ctx0" brushRef="#br0">5359 10346 47 0,'-13'-11'17'0,"-10"-1"2"0,35-24 4 0,72 0-10 0,35-11-9 0,-12 23-2 0,-71 12-1 0,-24 12-20 0,-48 0-66 0,36 0 65 0</inkml:trace>
  <inkml:trace contextRef="#ctx0" brushRef="#br0">5514 10049 45 0,'-25'0'13'0,"14"95"33"0,22 0-39 0,14-11-5 0,-1-24-5 0,-1-26-61 0,-23-34 28 0</inkml:trace>
  <inkml:trace contextRef="#ctx0" brushRef="#br0">5919 10191 94 0,'0'0'5'0,"12"-11"-3"0,11-1 11 0,25 1-5 0,-1-2-6 0,1-34 1 0,-36-1-2 0,-12 1 1 0,-12 22-2 0,-11 2 4 0,-13 23 2 0,-12 23-1 0,-11 36-4 0,23 25 2 0,36-24 1 0,36-12 1 0,46-25-1 0,2-12-2 0,0-11-1 0,-14-46-20 0,-34-2-103 0</inkml:trace>
  <inkml:trace contextRef="#ctx0" brushRef="#br0">6062 9726 115 0,'-36'-10'6'0,"48"-14"5"0,35 0-2 0,37 0-9 0,-2 12-23 0,-21 12-75 0</inkml:trace>
  <inkml:trace contextRef="#ctx0" brushRef="#br0">6394 9550 66 0,'0'0'6'0,"-11"-37"-4"0,47 1 16 0,0 25 0 0,-1 11-1 0,-11 34-10 0,1 16-4 0,-25-4-1 0,-25-21 1 0,1-14-1 0,12-22-1 0,24-26-1 0,37 3-1 0,-2-3 1 0,-1 1 0 0,-9 1 1 0,-13 11-1 0,-12 1 1 0,-24 23-1 0,-24 23 2 0,-23 25 0 0,47 11-2 0,12-11 1 0,59-13 0 0,1-11 1 0,10-35-1 0,-21-2 1 0,-37 13-2 0,-12 0-67 0,0 0 7 0</inkml:trace>
  <inkml:trace contextRef="#ctx0" brushRef="#br0">9408 10312 42 0,'-24'-13'11'0,"0"1"13"0,0 0-11 0,48-1-8 0,167 2 11 0,-73-1-10 0,-34 1-2 0,-59 11-1 0,-50 23 0 0,-59 1-1 0,-34 0-1 0,21-11-1 0,51-13 1 0,22 0-1 0,72 0-1 0,46 0 1 0,38 0 0 0,-37 0 1 0,-47-13 0 0,-48 13 0 0,0 0-58 0,0 0-6 0</inkml:trace>
  <inkml:trace contextRef="#ctx0" brushRef="#br0">8157 11442 3 0,'-47'0'13'0,"-25"13"11"0,25-26 0 0,23 13-12 0,12 0-9 0,61 13 1 0,140-26 1 0,121 13-1 0,59 0-3 0,-23 24-1 0,-74-12 3 0,-93-24 3 0,-70 12-6 0,-50-11 0 0,-48 11 0 0,-22 11-15 0,-37 12-69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15099 4476 28 0,'-11'-11'18'0,"-1"-1"-4"0,-1 1 1 0,-10-2-3 0,-24 13-7 0,-13 24-4 0,-35 12 1 0,11-1 2 0,25-12 5 0,10-10-2 0,38-1-3 0,11 13-2 0,11-2 1 0,2 12 0 0,-1-11-2 0,-12 24 1 0,0 23 1 0,11 1 0 0,-11 11-1 0,13 13 2 0,-13 22-2 0,-13-10 0 0,2 22-2 0,-1-21 2 0,-12 9-1 0,13 1 0 0,-1 0 1 0,12 0 0 0,0-12-1 0,0 0-1 0,0-23 2 0,12-13 0 0,-1 12-1 0,-11 1 1 0,0-13-1 0,11 1 0 0,-11-12 0 0,-11 11 2 0,0-12-1 0,-1 12-1 0,12-23 0 0,-12-12 0 0,0 0 0 0,12-13-1 0,0 1 0 0,24-11 1 0,35-13 0 0,24 0-1 0,24-13 1 0,1-11 0 0,-14 11-1 0,2-8 1 0,-49 8 1 0,-34 13 1 0,-1 0-2 0,12-12-42 0,23-13-68 0</inkml:trace>
  <inkml:trace contextRef="#ctx0" brushRef="#br0">20530 5334 27 0,'0'0'0'0,"-12"-12"3"0,-13 12 2 0,25 0 0 0,0 12 4 0,0 24-3 0,0-1-1 0,13-23-3 0,-1 1 0 0,12-2 1 0,12-11 1 0,35-48-1 0,12-11-1 0,25-12-2 0,23-1 1 0,-36 25 1 0,-24-1 3 0,-35 24 0 0,-13 1-2 0,-10 23-10 0,10 0-69 0</inkml:trace>
  <inkml:trace contextRef="#ctx0" brushRef="#br0">22947 6048 10 0,'0'0'22'0,"-23"-11"3"0,11 11-10 0,0-12-5 0,12 12 1 0,0 12 8 0,12 22-14 0,0 16-1 0,-2-16-2 0,3-10 1 0,-1 0-1 0,-1-24 0 0,2 12 1 0,23-35-1 0,0-25 0 0,35 0-1 0,0-11 0 0,13-1 1 0,-1 12 0 0,-11 14 1 0,-25 9 1 0,-36 0 0 0,2 14 1 0,-1 11-4 0,-1-23 1 0,-11 23-25 0,13 23-68 0,-1-23 58 0</inkml:trace>
  <inkml:trace contextRef="#ctx0" brushRef="#br0">22531 6883 1 0,'0'0'13'0,"0"-13"-2"0,0 1-1 0,11 12 0 0,0 0-1 0,2 0 1 0,-13 0-1 0,0 0-2 0,12 12-2 0,-1 12-3 0,2 11 0 0,10 1-1 0,-10-13 0 0,-1 2 0 0,-12 0 0 0,11-14 0 0,-11-11 0 0,12-11 1 0,12-14-2 0,0-11 1 0,12 0 0 0,0 1-2 0,11-1 2 0,1-24-1 0,11 12-1 0,-23 14 1 0,0 9-1 0,-24 13 2 0,-1-1 2 0,-11 13-1 0,13 0-1 0,-13 0-98 0</inkml:trace>
  <inkml:trace contextRef="#ctx0" brushRef="#br0">1547 4752 56 0,'-21'0'2'0,"8"-13"3"0,13 1 3 0,13-13 2 0,21 2-2 0,38 23-1 0,35 12-1 0,36-12-1 0,24 0-2 0,-24-12 0 0,-36 12 2 0,-84 0-1 0,-23 12 3 0,-72-1-2 0,-22-11-3 0,-25-11 0 0,0 11-2 0,-12-12 1 0,23 12-2 0,37 0 1 0,59 0-1 0,-1 12 1 0,38-1 0 0,35 2 4 0,34 11-2 0,38-24 1 0,11-12-2 0,-60 12 0 0,-71 0-1 0,-12 0 5 0,-61-12-4 0,-57 12-1 0,-60 0 0 0,22 0 0 0,84 0-1 0,62 0 4 0,56-13-2 0,276 2 5 0,-107 11-4 0,-24 0-1 0,-71 0-1 0,-86 11 0 0,-68-11 3 0,-75 0-2 0,-106 13 0 0,-10-1-1 0,58 0-1 0,84-12 2 0,166-12 4 0,48 0-4 0,48-1 0 0,-48 13 0 0,-48 0-3 0,-11 50-119 0,-61-39 79 0</inkml:trace>
  <inkml:trace contextRef="#ctx0" brushRef="#br0">6430 4739 50 0,'-23'0'18'0,"-60"0"3"0,59-12 2 0,71 0-11 0,96-1-2 0,48 13-2 0,-25 13-4 0,-34-13-1 0,-97 0 2 0,-70 0 8 0,-73 0-11 0,-46 0 1 0,-13 0-3 0,0-13 1 0,60 2 1 0,82 11-2 0,25 11 0 0,73-11 1 0,105 0 1 0,37 0 0 0,-37 0-2 0,-83 0 0 0,-71 0 5 0,-95-11-3 0,-120 11-1 0,-35 11 0 0,83-11-1 0,131 0 0 0,96 0 0 0,82 0 1 0,37 13-2 0,-25-1 1 0,-118-12 0 0,-72 0 1 0,-48 12-17 0,24 12-133 0</inkml:trace>
  <inkml:trace contextRef="#ctx0" brushRef="#br0">6586 3858 33 0,'0'-12'25'0,"-13"-12"-13"0,2-13 2 0,-12 3-1 0,10 22 1 0,1-13-6 0,0 14-2 0,-12 11-3 0,-24 11-2 0,12 26 2 0,0 10 1 0,14 1-2 0,10 12 2 0,12-13-2 0,23-23 0 0,1-11 2 0,24-38 1 0,-1-34-4 0,-11 22-1 0,-12 14 6 0,-11 35-3 0,-13 23 0 0,0 12-1 0,-13 3 0 0,13-4-25 0,24-21-52 0,-24-25 30 0</inkml:trace>
  <inkml:trace contextRef="#ctx0" brushRef="#br0">6931 3810 55 0,'-13'-36'46'0,"-10"36"-45"0,-1 11 4 0,-47 39 1 0,23 8 1 0,35 2-3 0,26-12-3 0,35-25 2 0,36-36 0 0,11-33-2 0,-12-50-3 0,-25-34-1 0,-33 0 2 0,-25 33 0 0,-12 26 2 0,12 59 0 0,-13 60 0 0,-8 84 5 0,-4 33-4 0,25-33 0 0,25-37-23 0,-14-60-71 0</inkml:trace>
  <inkml:trace contextRef="#ctx0" brushRef="#br0">6954 3762 67 0,'0'0'8'0,"-11"-23"7"0,70 11-8 0,38 12-1 0,-15-13-4 0,0 2 1 0,-46-1 6 0,-23-12 0 0,-13 24-6 0,-13 0-2 0,2 36-1 0,-1 35 0 0,12 1 0 0,12-37 0 0,24-23 3 0,-12-12 0 0,23-47 1 0,-11-1-3 0,0 12-1 0,0 13-1 0,-36 23 1 0,11 12-1 0,-11 22 1 0,23-9-1 0,2-13 1 0,23 1 1 0,11-13 0 0,24 0-2 0,-23-13 0 0,-13-11 1 0,-22-12 0 0,-2 1 0 0,-11-1 1 0,-12 0-1 0,-12 24 0 0,0 12-1 0,-24 24-1 0,0 12 2 0,13 12 0 0,12-14 1 0,34-21 1 0,1-37-1 0,-12 12-2 0,-1 24 1 0,14-1 0 0,22 2 1 0,13-37 0 0,10-36 0 0,3-34 1 0,-3-38-4 0,-21 2 2 0,-26 58-2 0,-34 48 1 0,-37 61-2 0,-1 81 6 0,49 37-2 0,61-13 0 0,10-71 0 0,-35-46 2 0,-12-37 6 0,-24-24-6 0,0 1-2 0,12 22-29 0,-1 13-67 0</inkml:trace>
  <inkml:trace contextRef="#ctx0" brushRef="#br0">5859 4166 39 0,'0'0'27'0,"0"0"-11"0,11-11 0 0,2-12-6 0,-13 11-5 0,12-13-1 0,-12-22 0 0,0-11-1 0,-12-3-1 0,-1 1 1 0,-23-24-2 0,2 13-1 0,-62-71 3 0,37 70-7 0,-13 26 4 0,1 9 0 0,-12-10-1 0,-1-1 0 0,-11 36 1 0,-12 1 0 0,0-2 0 0,-1 13 1 0,1 0-3 0,12 13 2 0,12 10 1 0,11 1 0 0,24 0-2 0,1 10 2 0,-14 16-2 0,15 8 2 0,-2 26-1 0,12 11 0 0,13-24 0 0,-1-11 1 0,12-13-1 0,12-23 1 0,-24 12 0 0,12-25 1 0,0-11-1 0,0 0 4 0,-12-23-3 0,13-25-1 0,-1 1 0 0,-1 10-1 0,2-9 1 0,11 21-1 0,0 14 0 0,0 11-2 0,11 36 2 0,2 23 0 0,10 12 0 0,-11-11 0 0,0-12 0 0,0-24 1 0,0-24 3 0,47 0-1 0,25-36-1 0,23 11-2 0,-47 14 1 0,-48-1 1 0,-12 12 0 0,0 0-15 0,24 12-98 0</inkml:trace>
  <inkml:trace contextRef="#ctx0" brushRef="#br0">4037 4798 26 0,'0'0'36'0,"-13"-12"-13"0,13 12-10 0,13 0-12 0,35 12 6 0,59-12 2 0,24-12-3 0,-13-1-4 0,-69 13 0 0,-37 13 3 0,-37-13 2 0,-57 0-5 0,-26 12-1 0,1-12 0 0,12 0-1 0,23 0-2 0,49 0 1 0,23 0 0 0,34 12 4 0,63-12 1 0,34-12-3 0,0 12 1 0,-48 0-2 0,-72 12 2 0,-22-12 2 0,-96 0-3 0,-24 0-1 0,-12 13 0 0,48-13-3 0,71 0 5 0,24 0 0 0,71-13 1 0,60 13-1 0,-1-12-2 0,-45 12 1 0,-63 0-1 0,-32 0 4 0,-38 0-2 0,-60 12-2 0,-22-12 1 0,45 13-3 0,63-13 1 0,22 0 2 0,83 0 2 0,48-13-3 0,12 1 0 0,-48 0 1 0,-83 12 2 0,-12-13 2 0,-12 3-4 0,-1 10 0 0,2-11-2 0,11 22-27 0,0 12-91 0</inkml:trace>
  <inkml:trace contextRef="#ctx0" brushRef="#br0">1656 3477 52 0,'0'0'10'0,"-37"-48"7"0,14 23-7 0,59-9-5 0,0 10 0 0,11 36-1 0,0 23-1 0,-22 37-1 0,-25-12 0 0,-12-1 0 0,-37-13 1 0,13-21-1 0,25-25 2 0,11 0 0 0,11-12-4 0,25-22 1 0,-11-3 0 0,-1-10 0 0,-1-1 0 0,1 12 0 0,-12-1-1 0,-12 37 1 0,0-11-2 0,-12 22-1 0,-12 26 0 0,1 22 1 0,23-11 0 0,35-12 0 0,13-11 2 0,12-25 1 0,-25-13-1 0,-23 13 3 0,-12-24-2 0,0 24-4 0,0 0-34 0,24 0-48 0</inkml:trace>
  <inkml:trace contextRef="#ctx0" brushRef="#br0">2311 3655 55 0,'-36'-35'41'0,"24"24"-30"0,12 11-8 0,12 58 1 0,-12 37 1 0,24-22 1 0,-12-27-3 0,-12-34 7 0,0-24 9 0,-12-47-14 0,-1-12-3 0,13-25 0 0,13 50-2 0,-13 33-2 0,0 47-1 0,0 50 2 0,0-13 1 0,0-58 0 0,0-13 4 0,0-13-109 0,0 13 64 0</inkml:trace>
  <inkml:trace contextRef="#ctx0" brushRef="#br0">3881 3441 73 0,'-10'-12'6'0,"-26"-24"2"0,24 13-6 0,36-1 2 0,-11 11 9 0,-2 13-6 0,-1 13-3 0,26 11-2 0,-11 23-1 0,-14-10 1 0,-34-3 1 0,-13-22 1 0,23 0 0 0,3-24 1 0,20-11-4 0,51-25-2 0,10 0 2 0,-24 0-1 0,-11 1 0 0,-36 23 1 0,-11 24-3 0,-25 37 1 0,-11 34 1 0,35-24 0 0,24-10 2 0,23-14 3 0,24-12-38 0,-34 1-48 0</inkml:trace>
  <inkml:trace contextRef="#ctx0" brushRef="#br0">4252 3525 90 0,'-13'-37'19'0,"26"26"-14"0,-1-25 2 0,11 24 4 0,-12 12-8 0,26 0-4 0,-1 36 3 0,-2-13-1 0,-21 1-1 0,-13-11 3 0,-35 21 2 0,-25 3-2 0,12-13-1 0,25-1 1 0,23-23-3 0,35 0 5 0,83-23-3 0,38-1-3 0,-1 12 1 0,-95 12 1 0,-60-12 6 0,-48 12-4 0,0 0-3 0,24 12-26 0,13 0-81 0</inkml:trace>
  <inkml:trace contextRef="#ctx0" brushRef="#br0">1583 4786 8 0,'0'0'0'0,"0"0"2"0,-23-13 12 0,10 13-3 0,13-10 2 0,0-14 1 0,36 12 0 0,25 0-5 0,21 24-3 0,38 0 0 0,47-12-1 0,12 0-1 0,-25-12-2 0,-58 24 0 0,-50 1 0 0,-33-2-1 0,-26-11 3 0,-44 0-3 0,-63 0 1 0,-35 0-1 0,-12 0-1 0,12 0 0 0,47 0 0 0,38 0-1 0,46 10 1 0,24-10 0 0,47 0 1 0,49 0 0 0,47 0 1 0,-12 0-1 0,-24 0 0 0,-24 0 1 0,-72-10-1 0,-11 10 1 0,-23 0-2 0,-24 35-38 0,47-10-32 0</inkml:trace>
  <inkml:trace contextRef="#ctx0" brushRef="#br0">4085 4857 14 0,'-48'-11'11'0,"35"-1"-2"0,26-12 14 0,10 12-2 0,13 0-13 0,24 12-3 0,23 12 0 0,-11-12-1 0,-12 0 1 0,-26-12 0 0,-21-1 0 0,-26 13-3 0,-45 0 0 0,-25-10 0 0,-25 10-3 0,12 0 2 0,38 10-4 0,22-10 4 0,60 0 1 0,35 0 4 0,60-10-3 0,11 10-2 0,-10-11 0 0,-48 11 0 0,-36 0 1 0,-36 0 0 0,-49 0-1 0,-33 0 0 0,-26 11-1 0,26-11 0 0,45 0 1 0,25 0-1 0,48 0 0 0,24 10 0 0,11-10 0 0,-23 13-1 0,-48 24-98 0</inkml:trace>
  <inkml:trace contextRef="#ctx0" brushRef="#br0">2954 15347 10 0,'0'-11'5'0,"0"-26"28"0,12 14-7 0,-2 12-9 0,-10-2-2 0,0 1 1 0,0 12-8 0,13 25-1 0,-1 46 3 0,-12 12-1 0,11 0 0 0,-11-23 1 0,0-26-1 0,0-21-3 0,0-13-2 0,0-24-8 0,-11 12-69 0,11 12-16 0</inkml:trace>
  <inkml:trace contextRef="#ctx0" brushRef="#br0">3001 15038 9 0,'-12'-24'6'0,"-11"-12"29"0,-25 13-15 0,12 23-6 0,-23 0-4 0,-1 23 0 0,0 13-4 0,1 10 0 0,23 27 1 0,1 9 2 0,11 2-4 0,36 12 0 0,22 0-2 0,15-2 0 0,10-22 0 0,12-25 0 0,1 0-2 0,0-22 1 0,11-13-1 0,1 0 1 0,-1-36-2 0,-12-24 2 0,-10-11-2 0,-14 11 0 0,-24-11 1 0,13-1-1 0,-24-1 0 0,-12 15 0 0,0-13 1 0,0-1-1 0,-12-12 0 0,-12 12 0 0,-11 1 1 0,-1 12 0 0,0-2 1 0,0 15-1 0,-12-3 1 0,-11 14-1 0,0-1 1 0,-13 24-1 0,1 0 0 0,-1 13 1 0,37-2-2 0,22 1 0 0,-34 11 0 0,-1 25-2 0,13 24-42 0,22-37-60 0</inkml:trace>
  <inkml:trace contextRef="#ctx0" brushRef="#br0">4060 15585 9 0,'0'0'7'0,"13"-12"20"0,10-11-8 0,13-13-6 0,12-12-4 0,-12-11-3 0,0-12-3 0,10 11-2 0,-21-1 0 0,-13-10 1 0,-12 12-1 0,0 0 0 0,-12 22-1 0,-13 3 0 0,2 21 0 0,12 13 0 0,-1 0-1 0,-1 13 1 0,2 46 0 0,-12 37 3 0,10 22 2 0,13-10 1 0,0-25-3 0,0-36 1 0,0-11-2 0,0-24 0 0,-12-12 1 0,0-36-3 0,12-1 0 0,24-9 0 0,0 10 1 0,12 13 0 0,10-2-1 0,-21 25 0 0,-1 25 1 0,-12-2 1 0,0 13-1 0,0 0 0 0,0-13 0 0,11-11-4 0,0-12-41 0,-10 0-30 0</inkml:trace>
  <inkml:trace contextRef="#ctx0" brushRef="#br0">4584 15288 9 0,'0'-12'24'0,"0"-12"14"0,13 37-24 0,-13-2 0 0,0 12-4 0,0 25-5 0,0-25-3 0,23-10-1 0,13-13 1 0,0-13-2 0,-12-34 0 0,0 12 0 0,-12-1 1 0,-12-12 0 0,13 36 0 0,-13 12 4 0,11 60 2 0,-11 47-1 0,10 36-2 0,-10 59-3 0,13-47 0 0,-26-60-1 0,-8-47 3 0,-4-36 0 0,-23-83 1 0,24-13-2 0,1 13-1 0,23-13-2 0,59-11-8 0,48 0-10 0,-23 22 13 0,-37 27 5 0,-47 46 1 0,23-59 1 0,2-1-1 0,-14 12 1 0,2 35 8 0,-13 86 0 0,0 58-3 0,0 35-2 0,0-34 0 0,0-73 0 0,-13-35 1 0,13-84 1 0,-11-84-2 0,22-57-7 0,25 117 1 0,0 72 0 0,-12 60 1 0,-24 24 1 0,-48-13 0 0,0-23-20 0,37-36-47 0,22-12 2 0</inkml:trace>
  <inkml:trace contextRef="#ctx0" brushRef="#br0">5264 15347 31 0,'0'0'0'0,"12"12"56"0,0 24-25 0,0 0-20 0,11-1-9 0,25-23 0 0,-24-36 0 0,0-35 0 0,-36-37-5 0,-36 25 1 0,12 71 2 0,13 60 2 0,11 22-1 0,34-21 0 0,50-38-1 0,-12-36 1 0,23-45 0 0,-23-49 0 0,0-84-11 0,-24 61 6 0,-36 82 7 0,-24 59 2 0,-12 85-2 0,12 47-2 0,36-12-1 0,36-49-1 0,22-45 1 0,15-61 1 0,-27-36-6 0,-22-71-13 0,0-1 6 0,-12 50 12 0,-11 22 1 0,-13 13 1 0,0 35 0 0,-13 24 7 0,1 72 2 0,0 58-2 0,12 13-1 0,0-48-3 0,0-71 6 0,37-108-9 0,10-11-2 0,1 71 0 0,-25 72-1 0,13-1 0 0,-12-23-1 0,-24-12-50 0,0-24-38 0</inkml:trace>
  <inkml:trace contextRef="#ctx0" brushRef="#br0">5561 15121 87 0,'-23'0'19'0,"58"-24"-4"0,62-13-11 0,45 15-22 0,-71 22-74 0</inkml:trace>
  <inkml:trace contextRef="#ctx0" brushRef="#br0">6240 15370 54 0,'-25'0'27'0,"25"-11"4"0,36-25-23 0,37 1-5 0,-3-25-1 0,-9 1 0 0,-38 11-1 0,-23 24 2 0,-48 24 1 0,-11 24 2 0,12 24-4 0,35 23-1 0,12 0-1 0,35-23 0 0,12-12 1 0,25-24 0 0,1-24-3 0,-14-36 4 0,0-11-1 0,1-1-1 0,-25 1 0 0,1 11 1 0,-13 12-1 0,-23 11 1 0,0 25-1 0,-23-10-1 0,-13 33 1 0,23 25-2 0,62 12 1 0,34 11 0 0,-36-24 1 0,-58-35 0 0,-60 0 1 0,10-12-1 0,50 0 1 0,22 0-1 0,74 0-1 0,-2-35-12 0,-24-25-1 0,-11-24 7 0,-24 50 8 0,-12 9 12 0,1 13-4 0,-2 36-2 0,-11 23-3 0,0 13-3 0,10-12-1 0,3-12 1 0,23-36 1 0,24-60 0 0,23 13-2 0,-12 23-2 0,-35 48 2 0,-24 35 2 0,-36-23 1 0,-35-24-24 0,10-12-94 0</inkml:trace>
  <inkml:trace contextRef="#ctx0" brushRef="#br0">7169 14859 66 0,'0'-12'15'0,"0"-1"-8"0,48 13-72 0</inkml:trace>
  <inkml:trace contextRef="#ctx0" brushRef="#br0">8549 14561 20 0,'0'0'0'0,"0"-47"36"0,0 47 2 0,0 94-20 0,25 86-11 0,-14-13-3 0,-22-72 4 0,-24-48-4 0,35-47 2 0,0-95-3 0,59 0 1 0,13 59-3 0,-1 72-4 0,-12 46 1 0,-35 14 2 0,-12-37 0 0,-12-22-12 0,0-3-82 0,0-21 63 0</inkml:trace>
  <inkml:trace contextRef="#ctx0" brushRef="#br0">9098 15110 29 0,'0'0'17'0,"0"11"27"0,-25 49-23 0,-9 24-17 0,22-26-3 0,48-22 0 0,35-25 1 0,-12-34 0 0,-23-25-1 0,-13-47 0 0,-46-24-1 0,-36 36 0 0,-2 47-1 0,38 59 1 0,10 38 0 0,49 22 0 0,13-47 0 0,34-13-30 0,-47-23-53 0</inkml:trace>
  <inkml:trace contextRef="#ctx0" brushRef="#br0">9633 14490 42 0,'-23'-12'39'0,"-12"71"-10"0,-14 73-20 0,38 22-5 0,35-35-4 0,47-11 0 0,13-25-31 0,-49-72-56 0</inkml:trace>
  <inkml:trace contextRef="#ctx0" brushRef="#br0">9789 14776 32 0,'23'-36'23'0,"25"12"1"0,-12 48-10 0,-12 59-6 0,-36-11-4 0,-25-25-1 0,14-23-1 0,23-48 0 0,60-47 0 0,0-12-3 0,-25 35 3 0,-35 37-2 0,-35 58 2 0,11 24 1 0,24-11-3 0,34-12-3 0,15-37-57 0,-37-11 27 0</inkml:trace>
  <inkml:trace contextRef="#ctx0" brushRef="#br0">10182 14430 81 0,'11'23'4'0,"49"109"17"0,-36 59-6 0,-48-25-11 0,-47-48-3 0,-25-45-3 0,49-49-112 0</inkml:trace>
  <inkml:trace contextRef="#ctx0" brushRef="#br0">10801 14645 57 0,'0'0'0'0,"-12"0"29"0,36 0-5 0,46-12-14 0,27 0-5 0,-2-1-1 0,-59 13-2 0,-24-11-3 0,-12 11-40 0,-12 0-44 0</inkml:trace>
  <inkml:trace contextRef="#ctx0" brushRef="#br0">10861 14729 35 0,'-36'0'22'0,"-24"47"15"0,48-35-20 0,84 0-2 0,71-12-5 0,0-12-2 0,-84 0 3 0,-47-12-2 0,-36 12-9 0,-36 24-63 0,37-1-26 0</inkml:trace>
  <inkml:trace contextRef="#ctx0" brushRef="#br0">14743 8299 20 0,'-12'-13'26'0,"-1"13"5"0,26-11-14 0,10-1 1 0,25 12-10 0,24 0-2 0,23 0 0 0,12 0-2 0,36 0 0 0,-24 0-3 0,0 12 0 0,0-12 0 0,12 0 1 0,12-12 1 0,36 12-2 0,-1-11 0 0,-11 11 0 0,0 0-1 0,35-13 1 0,13 13 0 0,11 0-1 0,-24 0 0 0,1 13 2 0,11-13-1 0,12 0-1 0,1 0 1 0,-2 11-1 0,-10-11 0 0,11 0-2 0,-11 0 1 0,11 12 1 0,-1-1-1 0,3 2-3 0,-26 11 4 0,-1-24 1 0,3 11-1 0,9 1-1 0,14-1 1 0,-12 2 0 0,-13 11-2 0,1 0 2 0,-13-12 1 0,2-1-1 0,-3-11 0 0,-10 12 0 0,-2-12 0 0,-34 0 0 0,13 12 0 0,-38-12-1 0,-11 0-1 0,-46 0 2 0,-25-12 0 0,-25 12-1 0,13-23 0 0,0 11 2 0,-12-24 0 0,-12-12 0 0,0-34-1 0,0-50 1 0,-12-12 1 0,24-21-1 0,-12-1 1 0,0 22-3 0,-12 25 1 0,-12 47 0 0,13 37 1 0,-2-1-1 0,-10 11 0 0,-13-9 2 0,-13 10-3 0,15 11 4 0,-26 2-4 0,1-1 2 0,-13 12 0 0,-35-11 0 0,-13-2-1 0,2 13 1 0,-13-12-1 0,-1 12 0 0,-10-12 3 0,-25-11-2 0,-12 23-2 0,-11-11 2 0,-1 11 0 0,1-13 0 0,-12 13 0 0,-2 0 1 0,-21 0 0 0,-25 0 0 0,24 0-4 0,-14 13 5 0,3-13 1 0,11 0-3 0,12-13-1 0,-14 13 3 0,3 0-2 0,-13 0 0 0,0 0 0 0,0 13 0 0,23-13-1 0,25 11 1 0,-13-11-1 0,1 10 2 0,-2-10-1 0,15 13-2 0,-3-13 2 0,15 0 2 0,9 0-3 0,2 0 1 0,23 12-1 0,0-12 0 0,1 0 0 0,-1 12 0 0,24 1 1 0,-1-2-1 0,2 1 1 0,10 12-1 0,-11-12 0 0,36 0 0 0,0 11 0 0,11 1 0 0,25 0 1 0,-1-11-1 0,12 10 0 0,24 0 0 0,0 13-1 0,12 12 1 0,12 23 0 0,0 25 0 0,0 22 0 0,12-22 1 0,1-13 3 0,-14 1 0 0,12-13-2 0,-11-24 0 0,-1-10 1 0,2-3 0 0,-1 3 1 0,-12-3-1 0,0-21 1 0,11-13 1 0,-11 0-3 0,0 0-2 0,0 0 0 0,13 12-14 0,45-12-147 0</inkml:trace>
  <inkml:trace contextRef="#ctx0" brushRef="#br0">13540 7905 39 0,'0'0'0'0,"-48"0"52"0,24-11-31 0,24 11-1 0,0 0-5 0,36-12-5 0,24 1-2 0,35-2-3 0,-24 13-2 0,-24 0-3 0,73 0 2 0,-13-12 1 0,-47 12 0 0,-24 0 0 0,-14 0 0 0,-22-12-1 0,13-1-2 0,-13 13 2 0,0-21-1 0,-23-4-1 0,-13-11 0 0,-12 13 1 0,-11-14-1 0,12 14 1 0,-2 12-1 0,37 11 0 0,0 0 0 0,12 0 1 0,24 11-1 0,25 1 0 0,21 11 1 0,2 2 0 0,-14-2-2 0,3 1 2 0,-25 0-1 0,-12-11 0 0,-13 8 1 0,-22 4-1 0,-25 11 1 0,-24 0 0 0,13-1-1 0,23-12 1 0,12-23-1 0,-12 25 0 0,12 0 0 0,-1-14 0 0,13-11 1 0,0 12-2 0,-11-1 2 0,-1 1-1 0,1-12 0 0,-1 0 0 0,12 0 0 0,0 12 0 0,-13-12 1 0,13 0-1 0,0 0 0 0,0 0 0 0,0 0 0 0,-11 0 0 0,11 13 0 0,-12-13 0 0,12 0 0 0,0 0 0 0,0 0 0 0,0 0 0 0,0 0 0 0,12-13-5 0,-1 1-15 0,-11 12-71 0,13 0 38 0</inkml:trace>
  <inkml:trace contextRef="#ctx0" brushRef="#br0">20375 5906 4 0,'0'0'3'0,"0"0"23"0,-12 0 5 0,-12-11-1 0,12 11-12 0,12 0-10 0,0-13-4 0,0 13-2 0,12-24 3 0,24 11-4 0,0-10 4 0,12-25 0 0,23 1-2 0,-23 10-2 0,46-9 1 0,-21-2-2 0,-3 0 2 0,14 1 0 0,0-1-1 0,11 12 0 0,0 24-1 0,0-23 0 0,-24-1 2 0,-23 0-1 0,0 1-2 0,0 10 4 0,-13 2-3 0,-12 12 1 0,-10-2-2 0,-13 13 3 0,0-12-2 0,0 12 0 0,0-12 0 0,-24 12 1 0,-1 0-1 0,-9 0 0 0,-2 12 0 0,-12-12 0 0,13 0 0 0,22 0 0 0,-10 0 1 0,23 0-1 0,-11 0 0 0,11 0 0 0,11 0 0 0,1 0 0 0,24 0 0 0,-1 0-1 0,13 0 2 0,-12 0-1 0,-14 0 0 0,-9-12 1 0,-1 12-1 0,-12-13 1 0,11 13 0 0,-11 0-1 0,0 0 0 0,-11 50 1 0,-14 21 0 0,15-24 1 0,-2-23 1 0,0-11 0 0,12-13-2 0,0 11-2 0,12-11-43 0,0 12-69 0</inkml:trace>
  <inkml:trace contextRef="#ctx0" brushRef="#br0">21995 4620 8 0,'0'-12'8'0,"0"-24"27"0,0 11-2 0,-48 14-8 0,0 11-10 0,14 11-9 0,-15 39 0 0,-11 32-2 0,37-9-2 0,10-15 0 0,13-11 0 0,36-22 1 0,24-13 0 0,-11-24-1 0,21-24-1 0,-22-12 0 0,-12-11-2 0,-26-12 1 0,-20 0 1 0,-2 10-3 0,12 14-1 0,-12 23 2 0,0 12-1 0,-12 24 1 0,12-1 1 0,-13 26-1 0,25-3 1 0,13 16 2 0,23-4-1 0,0 2 0 0,-14-24 3 0,-9-12-2 0,-1 0-2 0,-1-12-7 0,-11 24-60 0,0-24 3 0</inkml:trace>
  <inkml:trace contextRef="#ctx0" brushRef="#br0">22328 4739 28 0,'12'0'32'0,"12"-24"2"0,-12 11-11 0,-12 26-13 0,-36 11-5 0,12 0-1 0,0 23-1 0,24 0-2 0,12-10 3 0,24-3-2 0,-12-21-1 0,12-26 1 0,-1-10-1 0,1-12 1 0,-25-12-2 0,2-13 1 0,-1 12-1 0,-37 24 1 0,2 12-2 0,-26 24 1 0,3 12 0 0,34 13 1 0,36-3-1 0,10-22 0 0,2 0 1 0,0-24-12 0,-11 12-53 0,-25 0 4 0</inkml:trace>
  <inkml:trace contextRef="#ctx0" brushRef="#br0">21447 5895 13 0,'-12'0'26'0,"0"-13"3"0,36-24-15 0,12-10 2 0,35-11-3 0,12-3-1 0,13-10-5 0,36-2-4 0,-2 15-2 0,12-2-2 0,-35 25 0 0,-11 12 3 0,-36-14-3 0,-14 13 1 0,-21 1 1 0,-1 11-2 0,-12 0 3 0,-24-1-1 0,-24 13 0 0,0 0-2 0,1 0 1 0,35 13 0 0,35 11 0 0,-12 23 0 0,2-23-1 0,-25-11 2 0,-25-2-16 0,-21-11-86 0</inkml:trace>
  <inkml:trace contextRef="#ctx0" brushRef="#br0">22912 4953 62 0,'0'-36'14'0,"22"1"-5"0,3 23-5 0,-37 24 16 0,-35 11-6 0,-1 50-10 0,12-27-2 0,24 13-2 0,24-34 2 0,24-13-1 0,24-12 1 0,-2-12-3 0,-9-47-1 0,-2-1 2 0,-23-24-1 0,-12 13-1 0,-12-11-1 0,-23 21 3 0,-14 25 0 0,14 36 1 0,-1 0 0 0,12 36 2 0,-1 25-1 0,26-15-1 0,-13 2-1 0,23 0-16 0,13-1-88 0</inkml:trace>
  <inkml:trace contextRef="#ctx0" brushRef="#br0">23305 4857 105 0,'-11'-23'12'0,"11"35"-3"0,23 47-5 0,-23 1 2 0,11-13-3 0,-11-23-1 0,0 0-11 0,0-1-93 0</inkml:trace>
  <inkml:trace contextRef="#ctx0" brushRef="#br0">22340 6048 45 0,'-12'-11'11'0,"48"-26"1"0,23-10 4 0,25-24-3 0,34-13-6 0,-9 13-5 0,-16 11-1 0,-8 1-2 0,-2 23 1 0,1-1 0 0,11 16 2 0,-24 8 0 0,-11 13-2 0,-37-12 0 0,-11 0 2 0,-12-1 0 0,0 2-2 0,-12-1 2 0,-11 1-3 0,12-2 2 0,-26 13 1 0,25 13-1 0,48-2-1 0,0 12 0 0,-2 2 0 0,2 21 0 0,-36-21 3 0,-23 0 0 0,-24-25-7 0,-13 11-33 0,48-11-29 0</inkml:trace>
  <inkml:trace contextRef="#ctx0" brushRef="#br0">23626 5382 44 0,'0'0'0'0,"36"-84"18"0,34 37-3 0,-33 34-1 0,-37 13 0 0,-24 48-3 0,-23 25-6 0,-1-15-2 0,48-11-2 0,23-22 1 0,25-13 0 0,24-12-2 0,-13-37-2 0,-11-34 2 0,-24-24-2 0,-24 1 0 0,-24-2 1 0,-1 37 0 0,-11 59-1 0,2 34 4 0,-2 27 0 0,12 10-1 0,60 0 0 0,22-11-42 0,-33-47-21 0</inkml:trace>
  <inkml:trace contextRef="#ctx0" brushRef="#br0">24054 5405 6 0,'0'0'0'0,"60"-12"50"0,-12 1-14 0,0 11-20 0,-25 0-9 0,-23 23-2 0,0 2 0 0,0-2-2 0,0 13-1 0,-23 10 0 0,-13 4 2 0,12-27-2 0,0-12 1 0,24-11 0 0,48 0-1 0,34 0-2 0,15 0 0 0,-26 0 0 0,-35 0 1 0,-25 0 1 0,-11-11 0 0,0 35-54 0,-11-12-30 0</inkml:trace>
  <inkml:trace contextRef="#ctx0" brushRef="#br0">19887 6406 7 0,'0'0'0'0,"-13"-12"31"0,2 12-3 0,11-13-9 0,-12 13-5 0,12 0-2 0,23 0 6 0,13-11-12 0,12 11-4 0,12-12 0 0,11 24-1 0,1-12 1 0,-25 0 0 0,-11 0 1 0,-12 0-1 0,-24 0 0 0,0 0 0 0,-36 0-1 0,-11 0-1 0,-37 11 1 0,1-11-1 0,11 0 0 0,13 13 1 0,35-13-1 0,24 0 1 0,36 0 0 0,35 0 0 0,37 0-1 0,22-13 2 0,-34 13 0 0,-37 0 0 0,-59-11 2 0,0 11-4 0,-24 0 2 0,24 0-23 0,-12 24-103 0</inkml:trace>
  <inkml:trace contextRef="#ctx0" brushRef="#br0">21090 6394 5 0,'0'0'12'0,"-12"0"29"0,-24-13-12 0,11 13-11 0,14 0-9 0,22-11-7 0,50 11 1 0,34-12 1 0,48 1 2 0,-36 11-5 0,-35 0 0 0,-62 0 1 0,-56 0 0 0,-14 0-1 0,-23 11 1 0,-1 1-1 0,-11-1-1 0,36-11 1 0,34 0-1 0,14 0 0 0,59 13 0 0,22-13 0 0,26 0 0 0,-13-13 3 0,-58 2-1 0,-37 11-9 0,-35 11-118 0</inkml:trace>
  <inkml:trace contextRef="#ctx0" brushRef="#br0">22126 6406 23 0,'-36'0'30'0,"0"-12"-2"0,11-1-17 0,25 2-4 0,0 11 2 0,25 0-4 0,-1 0-2 0,48 0 0 0,11 0-1 0,12 0 3 0,-71 0-1 0,-12 0-2 0,-36 0 1 0,-47 0-2 0,-1 0 0 0,-11 11 1 0,-2-11-2 0,15 13 0 0,33-1 1 0,26-12-1 0,47-12 1 0,24 12 0 0,47 0-2 0,0 0 0 0,-24 12 3 0,-35-12 3 0,-24-12 0 0,-24 12-1 0,-24 0-3 0,12 0-2 0,12-13 2 0,0 13 1 0,0 0-1 0,12 0-4 0,0 13-24 0,0-1-76 0</inkml:trace>
  <inkml:trace contextRef="#ctx0" brushRef="#br0">16719 8144 8 0,'0'0'14'0,"-12"-13"38"0,1 13-14 0,-14 0-20 0,14-11-5 0,35 11-9 0,47-12 0 0,47 12 0 0,2 12 0 0,-84-12-1 0,-24 0 6 0,-48-12-6 0,-23 12-2 0,-25-11-1 0,-11 11 0 0,35 11-2 0,37 1 2 0,23-12 1 0,47 0 1 0,38-12-1 0,21 12 0 0,-12 0 1 0,-58 12 0 0,-36-12-1 0,-47-12-2 0,-49 12 0 0,-34 0 0 0,35 0 4 0,59 12-2 0,23-12 0 0,49 0-1 0,48 0 1 0,34 0-1 0,-11 0 0 0,-71 0 1 0,-36 0 0 0,-58 11 1 0,-38-11-1 0,-23 13 1 0,60-13-5 0,10 12 4 0,49-12-1 0,25 0 0 0,58 0 1 0,24-12 3 0,1-1-6 0,-50 13 2 0,-45 0 1 0,-73 13-1 0,-72-1-1 0,2 0 2 0,35-12-2 0,60 0 1 0,35 0 1 0,71 0 0 0,36-12-1 0,0 12 0 0,-47 0 0 0,-36 0 0 0,-24 0 0 0,0-12 2 0,-12 12-1 0,12 0-1 0,0-13 0 0,12 13 0 0,-12 0 1 0,0-11-2 0,0 11 1 0,0 0 0 0,0 0 0 0,0 11 0 0,0-11 0 0,0 0 1 0,12 13-1 0,-12-13 0 0,0 0 0 0,0 0 0 0,0 0 0 0,0 0 0 0,0-13 0 0,0 13 0 0,11 0 0 0,-11 0 0 0,0 0 0 0,11 0 0 0,-11 0 0 0,0 0 0 0,13 0 0 0,-13 0 0 0,0 0-1 0,0-11 3 0,0 11-3 0,0 0 1 0,12 0 0 0,-12 0 1 0,0 0-2 0,0 0 2 0,0 0-2 0,11 0 1 0,-11 0 0 0,0 0 0 0,13 0 0 0,-13 0-8 0,12 0-89 0,-12 11 39 0</inkml:trace>
  <inkml:trace contextRef="#ctx0" brushRef="#br0">21232 6310 19 0,'-11'0'36'0,"-1"0"-16"0,12-13-15 0,12 13-1 0,-12 0-2 0,0 0 5 0,0 0 2 0,0 13-7 0,0-13-1 0,0 0-1 0,0 0 3 0,0 12 2 0,-12-12 0 0,12 0-2 0,0 0-2 0,0 0-1 0,0 0 7 0,0 0-6 0</inkml:trace>
  <inkml:trace contextRef="#ctx0" brushRef="#br0">19053 8072 9 0,'0'0'7'0,"-12"0"0"0,12 0 23 0,-11-12 0 0,-1 12-13 0,-1 0-5 0,13 0-6 0,0 0-4 0,0 0 0 0,36-11 0 0,24 11 4 0,35 0-2 0,23 0 0 0,14-12 1 0,10 12-3 0,-35 0 0 0,-22 0-1 0,-14 0 0 0,-48 0 0 0,-23 0 1 0,0 0 1 0,-23 0-2 0,-25 12-1 0,-47-12 5 0,-12 0-2 0,-24 0-2 0,0 0 2 0,12 11-4 0,36-11 2 0,11 12-1 0,25 0 0 0,23-12 1 0,12 0 0 0,35 0 2 0,49-12-3 0,35 0 2 0,48 12 1 0,1-11-4 0,10 11 1 0,-60 11-3 0,-33-11 4 0,-39 0 0 0,-9 0 1 0,-14 0-1 0,-11 0-1 0,13-11 0 0,-1 11 1 0,-12 0 1 0,-12 0-1 0,12 0-1 0,0 0 0 0,0 0 1 0,0-12-1 0,0 12 1 0,0 0-1 0,0 12 0 0,0-12 1 0,-13 0-1 0,13 0-1 0,-11 0 2 0,11 0-1 0,0 0 0 0,0 0 0 0,0 0 0 0,0 0 0 0,0 0 0 0,0 0 1 0,0-12-2 0,11 12 1 0,-11 0 1 0,0 0-2 0,0 0 1 0,0 0 0 0,0 0 0 0,0 0 1 0,0-11-1 0,0 11-44 0</inkml:trace>
  <inkml:trace contextRef="#ctx0" brushRef="#br0">21911 8168 7 0,'0'0'17'0,"-12"0"33"0,1-12-19 0,-1 12-18 0,12 0-9 0,35 0 4 0,73 0 1 0,58 12-4 0,-11 1-3 0,-13 21 1 0,-165-34 0 0,-60-13-1 0,-49 3-1 0,25-1 1 0,24 11-1 0,12 0-1 0,23 0 1 0,35 0 0 0,38 0-1 0,35 0 2 0,70-13-2 0,13 13 1 0,-35 0-1 0,-73 0 2 0,-48 0-2 0,-57 0 1 0,-49 0-1 0,24 0 3 0,23 0-3 0,47 0 1 0,50 0-1 0,47 0 0 0,35 0-1 0,-24 13 0 0,-47-13 1 0,-24 0 0 0,-24 0 2 0,0-13-2 0,0 13 1 0,24 0-2 0,0 0 1 0,-12 0 0 0,0 0 1 0,12 0-1 0,-12 0-1 0,0 0 1 0,0 0 1 0,0 0-1 0,0 0-1 0,0 0 2 0,0 0-1 0,12 0 0 0,-12-12 0 0,12 12 0 0,-12 0-1 0,0 0 2 0,0 0-1 0,0 12-4 0,12-12-14 0,-12 0-107 0</inkml:trace>
  <inkml:trace contextRef="#ctx0" brushRef="#br0">19529 2989 5 0,'-11'-12'24'0,"11"0"-2"0,0-12 5 0,-12 24-3 0,1 0-11 0,-14 24-4 0,1 34-3 0,0 38-2 0,1-12-1 0,23-13-1 0,12-23-1 0,23-24 2 0,14 0-2 0,10-24 1 0,-12-24-1 0,25-23-2 0,-25-3 1 0,0 4-1 0,-34-13 1 0,-13 11 1 0,0-12 0 0,-24 24-1 0,-1 1 4 0,-11 11-5 0,2 1 1 0,-14 10 0 0,12 13 0 0,1 0 0 0,11 13 1 0,24-2-1 0,0-11 0 0,-12 12 0 0,12-12 1 0,-11 11-2 0,11-11 1 0,0 13 0 0,0-13 1 0,11 0-1 0,-11 0 0 0,0 0 0 0,0-13 0 0,12 13 0 0,-12 0 0 0,0 0 0 0,11 0 0 0,-22 0-1 0,22 13 1 0,2-1 0 0,22 23-1 0,1 13 1 0,-12 11 0 0,0 0 0 0,0 2 0 0,-1-14 2 0,0-23-3 0,-23-24-1 0,0 0 6 0,-11-24-20 0,-14-13-44 0,25 27-4 0</inkml:trace>
  <inkml:trace contextRef="#ctx0" brushRef="#br0">20018 2703 18 0,'0'-24'33'0,"12"-13"-9"0,-12 37-6 0,0 50-1 0,12 68-7 0,-24 1-6 0,12-48-2 0,-12-35-4 0,0-24-27 0,0-24-58 0</inkml:trace>
  <inkml:trace contextRef="#ctx0" brushRef="#br0">19887 2703 24 0,'-24'-11'35'0,"12"-2"-13"0,48 1-5 0,35-13-1 0,26 14-7 0,-15-1-6 0,-46 1-3 0,-12 11-15 0,-13 23-36 0,-11-12 2 0</inkml:trace>
  <inkml:trace contextRef="#ctx0" brushRef="#br0">20255 3012 45 0,'0'0'0'0,"0"-47"34"0,25 11-18 0,22 59-5 0,-11 61 1 0,-12 24-6 0,23-24-5 0,-11-13-1 0,-13-24-16 0,-10-35-46 0,-13-12 19 0</inkml:trace>
  <inkml:trace contextRef="#ctx0" brushRef="#br0">20493 2965 39 0,'0'0'20'0,"-23"-13"7"0,-13 73-16 0,-11 35-4 0,-24 1 1 0,35-37-6 0,11-22-18 0,25-26-58 0,13-11 54 0</inkml:trace>
  <inkml:trace contextRef="#ctx0" brushRef="#br0">20779 3048 79 0,'-11'-12'20'0,"-1"-1"-11"0,48 13-6 0,23 0 3 0,25 0-4 0,-13 0-4 0,-24 0-23 0,-34 0-64 0</inkml:trace>
  <inkml:trace contextRef="#ctx0" brushRef="#br0">20840 3191 34 0,'-36'0'29'0,"11"12"-6"0,50-12-16 0,46-25-5 0,60-9-9 0,-13-3-56 0,-105 37 42 0</inkml:trace>
  <inkml:trace contextRef="#ctx0" brushRef="#br0">21423 2893 75 0,'-12'-35'17'0,"24"-1"-4"0,36 11-11 0,11 50 3 0,-12 34 3 0,-22 1-5 0,-25-1-1 0,-48-11 1 0,-11-12-2 0,11-36 0 0,48-24-4 0,12-24 0 0,59-12 0 0,12 1 2 0,1 24 0 0,-25-13 2 0,-47 35 3 0,-24 2 3 0,-35 47-2 0,-25 35-2 0,25 1-2 0,23-25 0 0,48-23-9 0,36 0-34 0,-26-11-36 0</inkml:trace>
  <inkml:trace contextRef="#ctx0" brushRef="#br0">21756 2750 9 0,'0'-24'38'0,"-11"1"-2"0,-37 46-12 0,-23 37-9 0,-1 47-9 0,23-23-4 0,27-13 2 0,22-23-2 0,47-25 1 0,25-23 0 0,10-35-4 0,26-37 3 0,-35-22-2 0,-50-14 2 0,-23 1-2 0,-23 59 2 0,-26 24-2 0,-22 60 1 0,-1 47-2 0,25 14 2 0,34-15-2 0,61-11-20 0,59-23-78 0,-83-48 75 0</inkml:trace>
  <inkml:trace contextRef="#ctx0" brushRef="#br0">22126 3060 50 0,'-12'-12'37'0,"-37"37"-27"0,13 33-8 0,26 26 1 0,10-25 7 0,46-34-1 0,26-25-6 0,-12-60 0 0,-47-1 8 0,-50 2-3 0,-35 24-5 0,13 47-3 0,24-1 0 0,23 13-9 0,24-11-9 0,23-13-48 0,-23 0 15 0</inkml:trace>
  <inkml:trace contextRef="#ctx0" brushRef="#br0">22090 3131 22 0,'-12'-12'27'0,"-1"12"-2"0,13 12-15 0,36 12-2 0,0-1-6 0,0 2-22 0,-12-25-51 0</inkml:trace>
  <inkml:trace contextRef="#ctx0" brushRef="#br0">22542 2918 46 0,'-23'-13'26'0,"-1"13"-20"0,24 0-3 0,0 0 13 0,36 0-8 0,22 0-6 0,14-12-2 0,-24 12-17 0,-23-12-57 0,-25 12 59 0</inkml:trace>
  <inkml:trace contextRef="#ctx0" brushRef="#br0">22566 2726 25 0,'0'0'0'0,"-24"-11"36"0,24 34-16 0,-11 73 3 0,-13 35-13 0,24-23-8 0,12-62-19 0,22-34-43 0,-21-12 24 0</inkml:trace>
  <inkml:trace contextRef="#ctx0" brushRef="#br0">23197 2631 73 0,'0'-12'13'0,"-35"24"-9"0,-14 72-4 0,-9 23 3 0,45-36 0 0,37-35 3 0,59-36 1 0,25-36-8 0,-48-35 1 0,-13-13 0 0,-35 1 0 0,-48-12 0 0,-10 22 1 0,-39 63-2 0,14 33 2 0,12 61 0 0,35-1 0 0,59-12 0 0,49-23-3 0,36-24-43 0,-86-12-7 0</inkml:trace>
  <inkml:trace contextRef="#ctx0" brushRef="#br0">23590 2738 74 0,'-24'25'28'0,"1"80"-23"0,10 16-4 0,26-26 0 0,-1-48-11 0,-1-23-66 0,-11-12 57 0</inkml:trace>
  <inkml:trace contextRef="#ctx0" brushRef="#br0">23709 2726 28 0,'0'-34'12'0,"23"-3"6"0,26 24-11 0,-25 38 10 0,0 34-8 0,-24 12-6 0,-48-34-1 0,24-24 1 0,36-38-10 0,36-47 2 0,35 14 5 0,-23 8 0 0,-36 50 10 0,-48 13 5 0,-25 35-11 0,26-1-3 0,10 0-14 0,38 3-40 0,-25-29 7 0</inkml:trace>
  <inkml:trace contextRef="#ctx0" brushRef="#br0">24102 2810 49 0,'-12'12'38'0,"12"47"-28"0,-11 25-9 0,-1-26-10 0,12-21-24 0,0-37-13 0</inkml:trace>
  <inkml:trace contextRef="#ctx0" brushRef="#br0">24233 2750 43 0,'0'-24'43'0,"23"24"-35"0,38 0-8 0,-2-11-1 0,0-12-3 0,1-2-65 0,-60 25 51 0</inkml:trace>
  <inkml:trace contextRef="#ctx0" brushRef="#br0">24460 2500 36 0,'-25'12'29'0,"-11"72"-19"0,13 12-8 0,35-25-11 0,12-48-58 0</inkml:trace>
  <inkml:trace contextRef="#ctx0" brushRef="#br0">24780 2500 47 0,'0'-23'22'0,"-11"33"-7"0,-36 74-20 0,-1 12 8 0,24-13 2 0,48-47 1 0,46-25 2 0,2-58-6 0,-12-11-2 0,-36-26 0 0,-1-12-1 0,-23 0 0 0,-34 37 1 0,-26 47 2 0,0 72 0 0,13 12-5 0,35 11 4 0,46-24-2 0,51-11-75 0,-73-48 54 0</inkml:trace>
  <inkml:trace contextRef="#ctx0" brushRef="#br0">24900 2750 64 0,'0'0'0'0,"0"-24"9"0,36 13-9 0,12 11 4 0,-25 35 12 0,-23 12-5 0,-35 14-1 0,-25-26 1 0,24-10-4 0,12-14-4 0,37-11-2 0,22 0-2 0,37-11-16 0,-1-14-29 0,-47 0-20 0</inkml:trace>
  <inkml:trace contextRef="#ctx0" brushRef="#br0">25104 2512 1 0,'11'-12'10'0,"24"-11"9"0,37 12-1 0,-48 32-2 0,-24 40-6 0,-36-13-6 0,-24-13 0 0,48-35-2 0,35-23-6 0,38-37 0 0,-2 12 2 0,-23 35 5 0,-49 13 13 0,-33 61-7 0,-2-1-6 0,24-26-12 0,36 3-40 0,-12-24 13 0</inkml:trace>
  <inkml:trace contextRef="#ctx0" brushRef="#br0">25246 2726 10 0,'0'-11'26'0,"22"11"-3"0,3-12-4 0,11 12-11 0,-25 12 2 0,-11 36-6 0,-11-1 0 0,-25-10 0 0,11-3 2 0,3 3-5 0,-2-14 2 0,24-12 0 0,-12-11 2 0,24 0-2 0,24-11-1 0,10-1-3 0,3 12 2 0,-26-11-2 0,-23 11 2 0,13-13-2 0,-13 13-5 0,0-12-36 0</inkml:trace>
  <inkml:trace contextRef="#ctx0" brushRef="#br0">13421 7894 26 0,'-36'-12'33'0,"0"1"-12"0,25-2-7 0,-2 13 9 0,2 0-10 0,11 13-4 0,-12-2-1 0,48 12 0 0,47-23-2 0,48-11-2 0,-95 11-3 0,142-12 2 0,1 12 0 0,-60 0 0 0,-48-11 1 0,-23 11 0 0,-37 0-4 0,2 0 2 0,-13-13 3 0,-24-11-5 0,12-10 1 0,-47 9-1 0,11 13 2 0,-24-12-2 0,25 1 0 0,-1 10 1 0,12-11 0 0,24 24 0 0,12-11 0 0,12 11 0 0,0 0-1 0,0 23 1 0,0 2-1 0,36 9 1 0,35-9 0 0,24 0-1 0,-23-4 0 0,-60 4 1 0,-13-13 1 0,-46-12 1 0,-1-12-1 0,0 12 0 0,1 25-2 0,-25 46 0 0,-11 0 0 0,-1 0 2 0,12-24 3 0,1 3 1 0,46-39 2 0,2-1 0 0,11-20-3 0,0-1-9 0,-12-2-115 0,12 13 47 0</inkml:trace>
  <inkml:trace contextRef="#ctx0" brushRef="#br0">12693 13930 28 0,'13'-59'66'0,"-13"34"-30"0,12 50-12 0,-12 71-7 0,-12 70-6 0,-1 12-3 0,13-36-3 0,0-58-1 0,13-47-1 0,-13-37-1 0,12-71-90 0,-1 46-13 0</inkml:trace>
  <inkml:trace contextRef="#ctx0" brushRef="#br0">11694 14763 57 0,'-12'0'5'0,"-71"0"24"0,23 0 14 0,25-11-18 0,23 11-7 0,12-12-9 0,35 12-5 0,60-11-2 0,71-2-1 0,109-11 0 0,35 24-3 0,46-13 3 0,14 13-3 0,-12 0 3 0,-2 0-1 0,-69 0 0 0,-86 0 1 0,-81 0-1 0,-84 0 3 0,-36 0-1 0,0 0-12 0,-24 0-158 0</inkml:trace>
  <inkml:trace contextRef="#ctx0" brushRef="#br0">15338 14382 75 0,'-12'-11'14'0,"-12"-12"27"0,24 10-20 0,60 37-8 0,-12 47-8 0,-1 2-2 0,-47-39 2 0,-47-10 1 0,-61 0-4 0,12-24 0 0,49-36 1 0,47-23-1 0,60-12-1 0,23 11-1 0,25 12 3 0,-1 14 0 0,-37 9-1 0,2 0-1 0,-1 25-35 0,-22 0-91 0</inkml:trace>
  <inkml:trace contextRef="#ctx0" brushRef="#br0">16207 13942 108 0,'0'-25'26'0,"-47"4"17"0,-60 92-26 0,-1 84-10 0,73 34-4 0,93-22-2 0,38-60-1 0,12-71-25 0,-24-36-109 0</inkml:trace>
  <inkml:trace contextRef="#ctx0" brushRef="#br0">16517 14014 98 0,'0'-36'35'0,"0"48"0"0,-71 70-19 0,23 39-10 0,24-26-3 0,72-12-2 0,47-35 2 0,0-48 0 0,-23-60-1 0,-37-47 1 0,-35-23-1 0,-23-25-3 0,-38 71 1 0,-10 60-1 0,-12 82-1 0,36 26 2 0,35 12-2 0,71-25 2 0,61-35-1 0,-25-36-42 0,-60-24-76 0</inkml:trace>
  <inkml:trace contextRef="#ctx0" brushRef="#br0">17016 13609 120 0,'0'0'0'0,"0"0"31"0,-11 71-3 0,-14 36-21 0,25 2-5 0,0-27-7 0,-11-46-64 0,11-24-6 0</inkml:trace>
  <inkml:trace contextRef="#ctx0" brushRef="#br0">16850 13645 107 0,'0'-25'12'0,"59"-46"22"0,48 24-15 0,1 35-16 0,-12 24-45 0,-73 22-58 0</inkml:trace>
  <inkml:trace contextRef="#ctx0" brushRef="#br0">17267 13883 98 0,'12'-12'12'0,"24"-24"30"0,10 60-19 0,3 71-15 0,-13 12-7 0,0-12-3 0,-25-35-32 0,-11-49-40 0,13-22 21 0</inkml:trace>
  <inkml:trace contextRef="#ctx0" brushRef="#br0">17529 13942 72 0,'-23'-12'63'0,"-25"60"-25"0,-24 23-24 0,25 13-12 0,11-13-22 0,12-23-114 0</inkml:trace>
  <inkml:trace contextRef="#ctx0" brushRef="#br0">17721 13680 153 0,'46'84'13'0,"1"119"0"0,-34 10-1 0,-62-45-9 0,-45-50-9 0,-14-47-142 0</inkml:trace>
  <inkml:trace contextRef="#ctx0" brushRef="#br0">14695 14574 101 0,'-13'0'9'0,"13"-13"32"0,49-11-18 0,22 24-19 0,13-11-11 0,-49 11-85 0,-35 0 42 0</inkml:trace>
  <inkml:trace contextRef="#ctx0" brushRef="#br0">14707 14669 78 0,'0'0'0'0,"-36"10"49"0,47-10-19 0,109-10-32 0,-1-1-118 0</inkml:trace>
  <inkml:trace contextRef="#ctx0" brushRef="#br0">11778 15050 77 0,'10'-48'24'0,"3"48"20"0,-13 108-23 0,-13 47-12 0,13-25-5 0,0-47-2 0,-10-23-16 0,10-48-125 0</inkml:trace>
  <inkml:trace contextRef="#ctx0" brushRef="#br0">12087 15370 116 0,'0'0'0'0,"0"-23"39"0,36 12-17 0,35 11-17 0,47 0-4 0,2 0-9 0,-48 0-66 0,-60 0 5 0</inkml:trace>
  <inkml:trace contextRef="#ctx0" brushRef="#br0">12409 15157 79 0,'-12'12'37'0,"-24"71"2"0,36 1-25 0,12-13-13 0,24-24-133 0</inkml:trace>
  <inkml:trace contextRef="#ctx0" brushRef="#br0">13017 15359 136 0,'0'0'4'0,"34"0"14"0,14-23-10 0,36-14-7 0,-50-10 1 0,-21-13-1 0,-72 25-1 0,-13 35 4 0,-10 58 1 0,33 26-2 0,37 0-1 0,73-26 0 0,45-21-2 0,109-61-53 0,-168-11-63 0</inkml:trace>
  <inkml:trace contextRef="#ctx0" brushRef="#br0">13087 15050 101 0,'-11'0'22'0,"22"-36"14"0,49 11-21 0,23 14-11 0,1 11-34 0,-49 11-69 0</inkml:trace>
  <inkml:trace contextRef="#ctx0" brushRef="#br0">13588 14811 28 0,'0'-23'24'0,"0"11"13"0,-36 36-21 0,-12 47-11 0,24 0-4 0,24-11 0 0,48-12-1 0,22-25 2 0,-21-23-1 0,-13-35 0 0,-24-25-1 0,0-11 0 0,-12-2 1 0,-24 27-1 0,-12 21 0 0,-13 38-2 0,3 34 3 0,22 1-1 0,48 11-1 0,47-23 1 0,13-13-12 0,-14-10-42 0,-45-13 11 0</inkml:trace>
  <inkml:trace contextRef="#ctx0" brushRef="#br0">13933 14692 48 0,'0'0'6'0,"0"-13"29"0,-24 63-13 0,12 21-17 0,12 13-4 0,0-26-25 0,0-22-60 0</inkml:trace>
  <inkml:trace contextRef="#ctx0" brushRef="#br0">13766 14834 58 0,'-12'-23'13'0,"35"0"12"0,61-2-18 0,36 25-10 0,-37 13-77 0</inkml:trace>
  <inkml:trace contextRef="#ctx0" brushRef="#br0">14100 14930 85 0,'22'-35'33'0,"27"24"-2"0,-1 45-21 0,11 26-8 0,-23-12-18 0,-24-24-57 0,-12-24 17 0</inkml:trace>
  <inkml:trace contextRef="#ctx0" brushRef="#br0">14350 14918 56 0,'-24'-11'63'0,"-35"22"-15"0,-25 37-33 0,13 24-25 0,35-25-123 0</inkml:trace>
  <inkml:trace contextRef="#ctx0" brushRef="#br0">13468 10775 22 0,'0'-11'4'0,"-23"-2"10"0,-1 1 32 0,-12 0-8 0,13 1-9 0,-1 11-12 0,24-23-8 0,35 10-4 0,60 1-2 0,35 12 1 0,38-12-1 0,-12 12-1 0,-14 12 2 0,-23 0 0 0,-24 1 1 0,0-13-2 0,-59 0-1 0,0-13-1 0,-24-11 1 0,-12 24-2 0,12-13-36 0,1 2-112 0</inkml:trace>
  <inkml:trace contextRef="#ctx0" brushRef="#br0">14015 10383 89 0,'0'0'5'0,"-11"-13"24"0,11 1 5 0,0 0-15 0,0 24-14 0,11 13 3 0,2-2-3 0,23 13-2 0,22 0-2 0,14 11 3 0,-12-11-4 0,0-12 2 0,-1 0-1 0,-23-13 0 0,0 12-1 0,-24-10 3 0,-12-13-2 0,0-13 4 0,0 13-1 0,0 0-3 0,0 0-1 0,-12 0 1 0,0 25-1 0,-24 23 0 0,-11 23-2 0,-2 1 3 0,2-12-1 0,23-26 1 0,1-21 1 0,10 11 0 0,2-24 1 0,11 11 0 0,0-11-1 0,0 0-1 0,-12-11-1 0,-1 11-47 0,13 0-95 0</inkml:trace>
  <inkml:trace contextRef="#ctx0" brushRef="#br0">18434 13978 87 0,'0'0'0'0,"-12"-48"50"0,24 25-30 0,35 12-14 0,61 11-3 0,11 0-2 0,-24 0 0 0,-36-13 0 0,-46 1-20 0,-13 12-115 0</inkml:trace>
  <inkml:trace contextRef="#ctx0" brushRef="#br0">18458 14026 64 0,'-24'0'21'0,"1"0"9"0,70-12-8 0,72-1-14 0,0 13-5 0,-12-11-15 0,-35-1-88 0</inkml:trace>
  <inkml:trace contextRef="#ctx0" brushRef="#br0">19314 13704 86 0,'0'-24'5'0,"0"-23"25"0,13 34-6 0,-26 61-20 0,13 36 2 0,13-13-5 0,10-35 3 0,38-24 0 0,23-48 0 0,-14-35-2 0,-10-13 0 0,-24 24-2 0,-12 37 1 0,-14 12-1 0,-10 34 1 0,0 72-2 0,-10 72 0 0,-26 23 0 0,24-11 0 0,-24-48 2 0,-23-60 1 0,-1-47 3 0,12-71 0 0,36-74-2 0,48 3-2 0,24-1 2 0,47-12-2 0,-1 0-27 0,-45 60-94 0</inkml:trace>
  <inkml:trace contextRef="#ctx0" brushRef="#br0">19506 12942 110 0,'0'0'0'0,"-11"-13"15"0,-62 50 7 0,-10 47-12 0,24 11-5 0,35-48 3 0,11-34-1 0,13-13 3 0,13-50-6 0,45-32-2 0,-9 11-1 0,-13 11 0 0,-13 24 1 0,13 13 1 0,-12 35-2 0,0 47 2 0,12 24 0 0,10-11-2 0,15-13 0 0,-2 1-133 0,-59-60 75 0</inkml:trace>
  <inkml:trace contextRef="#ctx0" brushRef="#br0">2930 16764 7 0,'-24'0'12'0,"12"-12"20"0,0-24-6 0,12 25 4 0,0-26-6 0,0 3-8 0,24 21-11 0,0-11-1 0,12 24-2 0,-1 24 0 0,-11 0 2 0,-1 24-1 0,2-13 2 0,-25 13 0 0,0 23-2 0,-25 1-1 0,-22-1-1 0,12-23-1 0,-1-37 3 0,0-45-1 0,12-26 0 0,0 36-1 0,24 24-2 0,36 34 1 0,36-9-1 0,-1 11 0 0,-23-13 1 0,-13 14-1 0,-24 10-12 0,2-23-94 0,-13-24 61 0</inkml:trace>
  <inkml:trace contextRef="#ctx0" brushRef="#br0">2882 16324 50 0,'-36'0'17'0,"-95"23"14"0,24 49-4 0,24 47-12 0,59 36-5 0,24 35-7 0,60-11-4 0,35-37 0 0,36-22-1 0,0-73 2 0,24-35 2 0,-1-49 0 0,-22-9 1 0,-25-50 1 0,-24-34 0 0,-12-1 1 0,-59-12-1 0,-59 11 1 0,-60 2 0 0,-37 23-1 0,-10 59-1 0,-25 60-2 0,1 47-2 0,22 37-21 0,73 22-112 0</inkml:trace>
  <inkml:trace contextRef="#ctx0" brushRef="#br0">4526 16705 39 0,'0'0'0'0,"-13"-12"38"0,13 12-4 0,0 0-22 0,24 0-2 0,12 0-4 0,24 0-4 0,-13-25-1 0,25 14 0 0,-38-12 0 0,-9 10-3 0,-14-11 3 0,2-11 1 0,-26-1 3 0,-23 0-2 0,2 12 1 0,-2 24 0 0,-12 47 0 0,0 14-4 0,37 22 5 0,11-12-3 0,11-23-2 0,37-24 2 0,0-12-1 0,22-12-2 0,2-23-53 0,-12 10-41 0</inkml:trace>
  <inkml:trace contextRef="#ctx0" brushRef="#br0">5085 16550 54 0,'-12'-37'21'0,"12"3"18"0,12 9-20 0,13 25-10 0,22 36-3 0,-24 36-3 0,1 11 1 0,-12-35-2 0,-24-13 3 0,-12-24 0 0,13-45 1 0,-1-26-3 0,35-11-5 0,25 10 5 0,12 14-3 0,-2 23-17 0,-9 36-46 0,-25 13-25 0</inkml:trace>
  <inkml:trace contextRef="#ctx0" brushRef="#br0">5561 16431 54 0,'0'0'0'0,"0"-36"47"0,0-1-7 0,24 37-30 0,12 37-4 0,0 34-5 0,-12 13-2 0,-12-13 3 0,-12-24 0 0,-23-10 4 0,-2-26-2 0,13-70 0 0,24-1-5 0,36-24 0 0,11 13 1 0,-11 37 2 0,-1 21-5 0,-24 1 5 0,-23 12-4 0,0 0-17 0,0 12-127 0</inkml:trace>
  <inkml:trace contextRef="#ctx0" brushRef="#br0">6300 16562 6 0,'-13'0'17'0,"2"-12"18"0,-1 0-11 0,-1 12-3 0,13 0-4 0,49 0-2 0,9-12-13 0,39-1-1 0,-2 13-3 0,-36 0 2 0,1 0 1 0,-12-11 1 0,-26-1-1 0,3 1 0 0,-14 11-1 0,-11 0-2 0,0 0-31 0,0 0-70 0</inkml:trace>
  <inkml:trace contextRef="#ctx0" brushRef="#br0">6598 16300 30 0,'0'0'14'0,"-12"-13"30"0,-1 2-14 0,13 11-16 0,13 0-8 0,-1 24-3 0,22 0 0 0,3-1-2 0,11 1 0 0,-1 0-1 0,-11-11 1 0,-12-2-2 0,-1 1 2 0,-10-12-2 0,-13 0 3 0,0 0 1 0,0 11 0 0,-24 13 0 0,-12 12-5 0,0 24 2 0,1-1 3 0,-1-12-1 0,0-10 0 0,11-14 0 0,14 1-1 0,11-12 2 0,0 0 1 0,0-24-1 0,-12 0-3 0,12 12-27 0,-11 0-112 0</inkml:trace>
  <inkml:trace contextRef="#ctx0" brushRef="#br0">7574 16264 42 0,'0'-11'7'0,"12"-49"19"0,0 24 10 0,0 24-17 0,-12 36-6 0,0 35-6 0,0 13-4 0,0-1 0 0,24-34-5 0,11-14 6 0,48-46 0 0,-23-27-1 0,-13 4-2 0,-11-2 1 0,-24 12-2 0,12 1 2 0,-12 23-1 0,-12 12-1 0,0 72-1 0,-12 58 1 0,-12 49-6 0,24-13 8 0,-12-59-3 0,-11-23 3 0,-26-48 1 0,2-36 3 0,23-61-3 0,13 2 0 0,35 0-1 0,34-24 0 0,14-1-14 0,0 1-80 0,-48 59 22 0</inkml:trace>
  <inkml:trace contextRef="#ctx0" brushRef="#br0">7776 15609 94 0,'-11'12'18'0,"-25"59"17"0,-24 49-28 0,13-37 0 0,35-59 0 0,12-48 1 0,34-71-5 0,27-13 0 0,-14 85-3 0,-10 46 1 0,-3 36-3 0,15 2 2 0,-2-26 0 0,1 1-47 0,-11-24-68 0</inkml:trace>
  <inkml:trace contextRef="#ctx0" brushRef="#br0">8288 16347 104 0,'-12'-12'27'0,"48"1"1"0,35-13-21 0,1 0-3 0,-36 24-5 0,-24-12-72 0,-12 24-10 0</inkml:trace>
  <inkml:trace contextRef="#ctx0" brushRef="#br0">8848 16109 74 0,'0'-59'29'0,"12"23"15"0,-12 36-31 0,0 59-7 0,12 25-3 0,0-25-2 0,24-22 1 0,10-26 0 0,15-22 1 0,-2-49-1 0,-11 12 0 0,-24-12-2 0,-12 36 1 0,-1 13 0 0,-11 22 0 0,0 49 0 0,-23 59-2 0,10-1 1 0,13 3-3 0,0-3 3 0,-11-47 4 0,-14-23-2 0,-11-48 0 0,2 0-1 0,10-48 2 0,12-11-5 0,36-24 4 0,47-1-2 0,1 25 3 0,35 11-5 0,-48 25 4 0,-23 23-4 0,-12 0 4 0,-12 0-2 0,-12-12-1 0,12 24-54 0,-24-12-48 0</inkml:trace>
  <inkml:trace contextRef="#ctx0" brushRef="#br0">20101 14001 74 0,'0'0'0'0,"-12"-23"32"0,12 12-9 0,36-2-12 0,36 26-7 0,-1-13 0 0,-23 11 2 0,-37-11 4 0,-22 0-2 0,-61 0-6 0,-24 12-1 0,26-1 0 0,58-11 0 0,24 13-1 0,35-13 0 0,36 0 0 0,-36 0 1 0,-11 0-1 0,-36 0 1 0,-11 0 1 0,-37-13-1 0,-11 13 0 0,23 0 0 0,36-11-1 0,24 11 0 0,47-12 0 0,-12 12 0 0,-23 0 1 0,-24 0-1 0,-35 0 1 0,-49 0-1 0,25 0 0 0,23 0 0 0,36 0 0 0,35 0 0 0,25-11 0 0,-13 11 1 0,-22-13-2 0,-26 13 2 0,-22-12-1 0,-14 12 0 0,-11-12 0 0,36 12 0 0,0 0 0 0,24 0 0 0,13-13 0 0,-14 13 0 0,-23 0 1 0,11 0-2 0,-11 0 2 0,0 0-1 0,13 0 0 0,-13 13-1 0,0-13 1 0,0 0 1 0,12 0-2 0,-12 0 2 0,11 0-1 0,-11 0 0 0,0 0-1 0,12 0 2 0,-12 0-1 0,0 0 1 0,0 0-2 0,0 0 0 0,0 0 2 0,11-13-2 0,-11 13 2 0,0 0-1 0,0 0 0 0,0-10-30 0,13 10-77 0</inkml:trace>
  <inkml:trace contextRef="#ctx0" brushRef="#br0">9158 3893 53 0,'-13'-35'14'0,"-10"12"0"0,35 10 0 0,-1 26 5 0,2 81-5 0,10 13-8 0,1-11-1 0,-11-62 6 0,21-21 2 0,15-49-4 0,46-59-6 0,24-47 0 0,12-13-2 0,-24 24 1 0,-48 47-2 0,-11 36 1 0,-12-11-1 0,-12 34-9 0,0 14-39 0,-36 72-28 0,0-50 42 0</inkml:trace>
  <inkml:trace contextRef="#ctx0" brushRef="#br0">9193 3785 12 0,'-12'-23'47'0,"1"12"-21"0,22 11-9 0,1 11 0 0,13 49-4 0,-14 35-8 0,25-11-2 0,0-24 0 0,-13-13 2 0,-11-35-1 0,24 0 0 0,24-49-1 0,11-47-1 0,23-21-2 0,3-27 2 0,-2 25-2 0,-24 24 0 0,-23 24 1 0,-24 34-1 0,-12 2 4 0,0 23-4 0,0 0 2 0,-12 0-2 0,0 0 0 0,0 11-13 0,23 13-124 0</inkml:trace>
  <inkml:trace contextRef="#ctx0" brushRef="#br0">10157 16431 17 0,'-23'-12'34'0,"-1"-12"8"0,13 12-10 0,11 0-15 0,35-1-10 0,37 13-2 0,47-11-4 0,0 11 1 0,-12 0-3 0,-36 0 1 0,-47 0-1 0,-12 0 1 0,-12 0-4 0,0-12-20 0,0 12-38 0,0 12 16 0</inkml:trace>
  <inkml:trace contextRef="#ctx0" brushRef="#br0">10502 16061 54 0,'-22'-11'25'0,"-2"-12"22"0,-1 10-24 0,14 37-15 0,22 11-4 0,38 24-1 0,34-10-1 0,12-2-2 0,0-11 1 0,-11-13 0 0,-13-10 1 0,-24-1 0 0,-22-12 3 0,-25-12 2 0,0 12-3 0,-25 0-2 0,-22 12-2 0,-24 47 0 0,-24 36 0 0,11 13-1 0,13-14 9 0,35-23-4 0,0-34 0 0,36-24-1 0,-13-13 0 0,13 0-1 0,0-13 0 0,0 1-2 0,13-24-31 0,10 1-144 0</inkml:trace>
  <inkml:trace contextRef="#ctx0" brushRef="#br0">11694 16324 27 0,'0'0'26'0,"0"11"4"0,12-11-20 0,24-11-6 0,0-13 0 0,-13-23-1 0,0-3 2 0,-10 4 1 0,-13 21-1 0,-24-9-2 0,-1 9-2 0,3 13 2 0,-26 36 1 0,-12 23-1 0,1 24-3 0,23 2-1 0,36-14 1 0,12-23-1 0,24-24-1 0,23-37 0 0,1-21 1 0,-2 10 2 0,-9 0 0 0,-37-1 2 0,-1 27 4 0,-11 10-3 0,0 60-3 0,13 70-2 0,10 37-3 0,-23-12 4 0,-11-48-2 0,-25-36 3 0,0-60 2 0,24-58 1 0,12-48-2 0,36-23 0 0,12-3-3 0,23-9 5 0,1 23-2 0,-1 59-2 0,-22 48 0 0,-3 48-1 0,-22 47 0 0,-12-35 0 0,-12-49 7 0,12-45 4 0,24-62-6 0,34-13-2 0,-9 63-15 0,-2 34-57 0,-36 24-3 0</inkml:trace>
  <inkml:trace contextRef="#ctx0" brushRef="#br0">12693 16300 21 0,'36'0'22'0,"0"-24"1"0,-23-12-15 0,-13-11 6 0,0 11 1 0,-24 11-1 0,-1 14-6 0,2 11-2 0,-24 48-5 0,11-1 0 0,0 1-1 0,12-12-1 0,24-24 1 0,12 0 2 0,48-36-3 0,-36 36 2 0,0 0-1 0,11-1 0 0,37-11 2 0,-1-23-3 0,1-2 1 0,-13 14-3 0,-11-1-12 0,-12 12-16 0,-2 0 0 0,15 0 21 0,9-11 11 0,-9-2 3 0,10 1 6 0,-22-13 1 0,-37 3 8 0,-24-2 3 0,-25 24-4 0,-23 24-12 0,-10 23-3 0,34 12-4 0,37-11 0 0,45-25-3 0,39-46 1 0,-3-25 3 0,-9-36 2 0,-2-46-5 0,0-12 4 0,-34 58 0 0,-25 49 1 0,0 35 1 0,-48 71 0 0,12 23-3 0,12 27 0 0,37-26-1 0,21-35 1 0,27-49 2 0,10-35 1 0,12-35-2 0,-47 35 1 0,-24 36 4 0,-12 35-4 0,0-10-4 0,0-26-45 0,0-11-52 0</inkml:trace>
  <inkml:trace contextRef="#ctx0" brushRef="#br0">13766 15800 83 0,'-12'-12'4'0,"35"36"-32"0,-23-14-9 0</inkml:trace>
  <inkml:trace contextRef="#ctx0" brushRef="#br0">13838 16253 76 0,'0'0'9'0,"23"-13"16"0,49-24-16 0,-1-9-6 0,-35-13-1 0,-24 11-1 0,-36 25 1 0,-12 23 4 0,0 34-4 0,13 14-2 0,12 0 0 0,11-24 0 0,11-2 0 0,25-9 0 0,10-13 0 0,-21 12 0 0,-1 13 0 0,-12-2 1 0,-12-12 4 0,12-45 4 0,22-26-7 0,15 12-2 0,-1 24 0 0,-13 35-1 0,-11 38 0 0,12-27 1 0,0-9 0 0,35-26 0 0,-23-33 1 0,-1-38 2 0,12-58-4 0,1-38-3 0,-60 38 5 0,-11 95 2 0,-25 70-2 0,-13 96 1 0,15 49-2 0,45-2-1 0,25-47-1 0,12-48-10 0,-36-59-36 0,11-36-36 0</inkml:trace>
  <inkml:trace contextRef="#ctx0" brushRef="#br0">14575 15895 78 0,'0'-23'24'0,"120"23"-7"0,46-13-11 0,-10 13-3 0,-110 0-2 0,-104 0-56 0,34-12 3 0</inkml:trace>
  <inkml:trace contextRef="#ctx0" brushRef="#br0">15968 15550 7 0,'13'-36'9'0,"10"-24"13"0,2 13 8 0,-25 35-5 0,0 0-3 0,0 12-8 0,-12 0-4 0,-1 12-4 0,-34 24 2 0,-36 83-4 0,-36 82-2 0,12 62-6 0,118-61 4 0,85-71-1 0,-1-59 2 0,-35-60 1 0,-48-35 1 0,-12-14-43 0,0 1-68 0</inkml:trace>
  <inkml:trace contextRef="#ctx0" brushRef="#br0">16064 15895 24 0,'0'0'8'0,"11"-60"27"0,14 25 7 0,-25 35-18 0,-12 72-11 0,-12 10-9 0,24-22-3 0,47-24 1 0,25-48 1 0,12-49 0 0,-36 3-1 0,-14 22 2 0,-34 25 4 0,0 34-7 0,13 48-2 0,-13 84 0 0,-13-12 0 0,-21-12 1 0,-14-60 3 0,-12-47 4 0,13-60-3 0,23-35-3 0,12 23-27 0,24 25-55 0,-12 11 17 0</inkml:trace>
  <inkml:trace contextRef="#ctx0" brushRef="#br0">16362 15514 90 0,'0'0'0'0,"12"-23"31"0,-37 57-1 0,-9 14-21 0,9-36-1 0,25-35-2 0,25-48-4 0,22 21-2 0,-23 63 0 0,12 83-1 0,23-25-2 0,1-23-41 0,-13-25-75 0</inkml:trace>
  <inkml:trace contextRef="#ctx0" brushRef="#br0">16755 15883 122 0,'-12'-11'16'0,"12"-2"10"0,24-24-20 0,82 15-19 0,1 10-108 0,-94 12 90 0</inkml:trace>
  <inkml:trace contextRef="#ctx0" brushRef="#br0">17243 15717 100 0,'0'-25'34'0,"-12"25"-11"0,1 48-16 0,22-12-4 0,37-12-3 0,12-48 3 0,11-24-3 0,-35 0 2 0,-24 37 0 0,-37 82 1 0,2 61-4 0,10 10 0 0,2 1 0 0,-14-60 3 0,-21-47 2 0,10-36 3 0,24-73-5 0,60-21 2 0,23-1-4 0,12 35-11 0,1 1-90 0,-61 36 28 0</inkml:trace>
  <inkml:trace contextRef="#ctx0" brushRef="#br0">17755 15478 91 0,'0'-12'27'0,"12"-13"-11"0,60 109-1 0,10 95-10 0,-57 23 1 0,-86-35-1 0,-33-83 0 0,-1-48-6 0,83-48-90 0,24 12 39 0</inkml:trace>
  <inkml:trace contextRef="#ctx0" brushRef="#br0">18100 15704 96 0,'36'-24'4'0,"24"-10"13"0,-12 21 0 0,-36 49-1 0,-36 35-7 0,-24-11-4 0,12-25-4 0,24-23 1 0,48-47 0 0,36-26-1 0,-1-10 0 0,-35 24-1 0,-24 35 1 0,-24 24 1 0,-37 59 1 0,3 13-1 0,46-13-2 0,0-24-1 0,10-34-51 0,3-1-54 0</inkml:trace>
  <inkml:trace contextRef="#ctx0" brushRef="#br0">18589 15573 21 0,'0'0'0'0,"12"-23"41"0,13-13-4 0,-14 13-16 0,1 23-3 0,-12 23-3 0,-36 36-4 0,12 14-6 0,24-27-1 0,0-10-2 0,37-24 1 0,9-24-3 0,-22-24-30 0,-12-10-99 0</inkml:trace>
  <inkml:trace contextRef="#ctx0" brushRef="#br0">18660 15311 107 0,'-11'0'8'0,"11"-12"24"0,0 12-17 0,0 12-35 0,0 13-93 0</inkml:trace>
  <inkml:trace contextRef="#ctx0" brushRef="#br0">17529 15419 24 0,'0'0'0'0,"0"-12"44"0,-12 12-15 0,12 0-19 0,0 34-1 0,12 16-5 0,-1-27-2 0,-11-12-4 0,0 2-60 0,0-26 8 0</inkml:trace>
  <inkml:trace contextRef="#ctx0" brushRef="#br0">17540 15215 58 0,'0'0'7'0,"0"-11"12"0,13 11-16 0,-1 0-83 0</inkml:trace>
  <inkml:trace contextRef="#ctx0" brushRef="#br0">16624 15502 25 0,'0'0'0'0,"0"-11"35"0,0 11 1 0,-12 34-20 0,1 26-7 0,22-12-6 0,25-24-1 0,0-24-59 0,-24-11-1 0</inkml:trace>
  <inkml:trace contextRef="#ctx0" brushRef="#br0">16743 15347 58 0,'0'0'18'0,"-24"-11"3"0,24 22-20 0,24 1-76 0</inkml:trace>
  <inkml:trace contextRef="#ctx0" brushRef="#br0">14957 15478 20 0,'-12'-12'12'0,"-36"0"22"0,37-1-7 0,-1 13-9 0,-12 0-4 0,24 13-2 0,0-1-4 0,24 0-2 0,71 1-2 0,24 10-2 0,24 13-1 0,-48-24 3 0,-71-1 0 0,-12-11-1 0,-12-11-5 0,0 11-57 0,-12 0-43 0</inkml:trace>
  <inkml:trace contextRef="#ctx0" brushRef="#br0">14945 15538 67 0,'-24'-13'24'0,"12"2"16"0,12 22-31 0,36 26 0 0,24-3-4 0,11 16-1 0,1-16-2 0,-14 26-2 0,-22-12 2 0,-23-1 0 0,-13 13 0 0,-13-1-1 0,-34 1 3 0,-13 24-2 0,1-13 0 0,23-12-3 0,23-11 2 0,38-37 0 0,58 2 2 0,24-26-2 0,-11-10-2 0,-13 12 2 0,-47-2-2 0,-12 1 3 0,-12 12-3 0,-36 25-168 0</inkml:trace>
  <inkml:trace contextRef="#ctx0" brushRef="#br0">14957 15751 50 0,'0'-23'15'0,"-24"-1"18"0,12 37-12 0,-12 70-7 0,24 48-7 0,0-24-5 0,12-24-2 0,-12-47-10 0,-12-12-61 0,12-24 18 0</inkml:trace>
  <inkml:trace contextRef="#ctx0" brushRef="#br0">14718 16442 64 0,'0'0'0'0,"-23"0"41"0,23-11-17 0,59-1-21 0,48 1-1 0,13-2-1 0,-74 13-2 0,-46 13-44 0,-10-2-30 0</inkml:trace>
  <inkml:trace contextRef="#ctx0" brushRef="#br0">14600 16776 59 0,'0'-48'29'0,"24"25"13"0,-2 46-25 0,3 38-6 0,-25 21-7 0,0-22-1 0,-12-13-1 0,12-35 1 0,0-47 1 0,12-37-2 0,24-11 0 0,11 22-2 0,13 15 2 0,0 34-2 0,-13 47 0 0,-23 49 0 0,-12-1 0 0,-24-35 1 0,12-24 1 0,0-24 1 0,24-24-1 0,-12-13-30 0,0 26-107 0</inkml:trace>
  <inkml:trace contextRef="#ctx0" brushRef="#br0">20208 13192 17 0,'11'-24'7'0,"25"-23"13"0,0-1 1 0,-23 0-4 0,-13 2-9 0,-36-15-4 0,-13-10 1 0,-33-2-1 0,-25 2 1 0,-13 37-2 0,-23-3-1 0,13 37 1 0,-1 37-2 0,-72 47 1 0,25 21-1 0,-12 39 0 0,11 46 2 0,49 12-2 0,21 24-2 0,26 0 2 0,36 0-2 0,23 0 1 0,72-10-1 0,70-26 2 0,36-35 0 0,61-36 1 0,24-59 1 0,23-48-1 0,-24-48 2 0,-24-36-3 0,-47-11 2 0,-24-24 0 0,0-71 1 0,0-48-2 0,-24-25-1 0,-49 13 1 0,-45-1 2 0,-86-58-1 0,-80 35 2 0,-50 59-4 0,-35 61-1 0,-36 70 0 0,-48 60-1 0,47 36-31 0,157 12-82 0</inkml:trace>
  <inkml:trace contextRef="#ctx0" brushRef="#br0">3239 17990 34 0,'-12'0'18'0,"12"-12"7"0,0-47 23 0,0 35-27 0,12 11-12 0,12 2-7 0,13 11-2 0,22 36-2 0,-25 23 2 0,-57-22 3 0,0-3 8 0,-1-9-12 0,12-1-3 0,35 11-1 0,13 2 0 0,-24 22 2 0,-35-13 0 0,-61 4-38 0,13-39-59 0</inkml:trace>
  <inkml:trace contextRef="#ctx0" brushRef="#br0">3251 17669 70 0,'0'0'0'0,"-47"-13"59"0,-60 74-26 0,11 117-31 0,71-47-10 0,50 24-7 0,59 11 10 0,22-46 5 0,14-108 9 0,-1-132 6 0,23-236 4 0,-117 153-3 0,-25 143-10 0,-107-47 5 0,47 107-11 0,-273 178-60 0,309-130-53 0</inkml:trace>
  <inkml:trace contextRef="#ctx0" brushRef="#br0">4680 17932 52 0,'-12'-13'5'0,"12"-24"20"0,0 37-2 0,12 0-8 0,12 50-7 0,-12 21-7 0,-12-12-6 0,0-13 10 0,0-9-6 0,24-13 3 0,12-24 5 0,46-61-11 0,-33 15 8 0,-27 10 2 0,-9 36-3 0,-1 0-5 0,12 11 3 0,35-22-1 0,-11-37 6 0,0 2-1 0,-24 21-2 0,-12 61-8 0,-12 71-6 0,0 12 0 0,-25 25-1 0,2 10 11 0,12-59 7 0,-2-71 1 0,13-121 7 0,36-163-10 0,35 34 2 0,-11 178-8 0,-14 71-5 0,-33 36-1 0,-60 2 12 0,-25-14-10 0,12-11-88 0,49-36 52 0</inkml:trace>
  <inkml:trace contextRef="#ctx0" brushRef="#br0">5740 17990 35 0,'0'-12'5'0,"24"-34"31"0,24 9-12 0,-26 13-10 0,-22 12-5 0,-58 24-4 0,-25 36-5 0,11 36-9 0,48-25 7 0,24-13 3 0,36-21 2 0,47-50-10 0,-35-80 16 0,0-39 3 0,-13-10-2 0,-23 82-2 0,-24 108-11 0,-12 95-7 0,1 12-3 0,11-24-5 0,47-73-87 0</inkml:trace>
  <inkml:trace contextRef="#ctx0" brushRef="#br0">6287 17955 11 0,'0'0'11'0,"0"-36"0"0,13-1 14 0,-13 3-3 0,-13 22 0 0,-10-13-9 0,-1 14-7 0,-1-1-3 0,-9 12 1 0,-2 12-2 0,0 24-2 0,12 10-4 0,1 15 0 0,23-14-1 0,12-11 3 0,-1-25 1 0,13-11 4 0,12-34 4 0,24-3-4 0,-14 14-1 0,-10 23-5 0,-11 23 1 0,-1 1 0 0,23-24 6 0,25-47 0 0,12-37 7 0,-25-35 1 0,0-59-6 0,-47 46-6 0,-24 85 3 0,-13 47-5 0,14 72-3 0,11 24 12 0,0 46-19 0,36 1 2 0,12-60 3 0,22-47 7 0,-9-59 5 0,10-50 3 0,-24-22-1 0,-22 0-1 0,-25 71-6 0,0 60-4 0,-12 47-2 0,24-23 1 0,11-25 1 0,25-23-17 0,-24-24-42 0,-24-11 13 0</inkml:trace>
  <inkml:trace contextRef="#ctx0" brushRef="#br0">6657 17551 74 0,'0'0'8'0,"-48"-13"24"0,120-11-27 0,83-12-2 0,-12 1-33 0,-108 35-57 0</inkml:trace>
  <inkml:trace contextRef="#ctx0" brushRef="#br0">8015 17609 23 0,'0'-12'14'0,"0"-34"21"0,10 33-2 0,-10 13-18 0,13 24 8 0,-13 23-22 0,0 13-3 0,-13 11-3 0,13 0 0 0,0-34 3 0,13-37 4 0,10-12 3 0,26-36 2 0,22 0-3 0,-23 48-5 0,11 48-3 0,-23 0 1 0,12-25 4 0,-12-34 6 0,-1-49 2 0,-23-35 3 0,-12 24-8 0,-24 58-5 0,24 73-4 0,36 11-1 0,46-47 5 0,26-11 4 0,12-50-1 0,-25-22 5 0,-35 0 0 0,-49-25-17 0,-22 60 13 0,-25 36-7 0,12 24 16 0,12 35-20 0,36 13 2 0,35-24 3 0,37-49 3 0,-1-47 3 0,-11-23 4 0,-25 35-4 0,-35 36-4 0,-12 34-4 0,-1 4-13 0,-11-27-66 0,0-23 22 0</inkml:trace>
  <inkml:trace contextRef="#ctx0" brushRef="#br0">9372 17275 63 0,'0'0'0'0,"-12"-34"43"0,12 68-52 0,12 3-68 0</inkml:trace>
  <inkml:trace contextRef="#ctx0" brushRef="#br0">9884 17681 14 0,'0'-12'20'0,"-13"-24"22"0,13 0-15 0,-11 13-11 0,-1 0-2 0,-11-14-12 0,-49 37 10 0,36 12 3 0,1 24-16 0,-1-13-1 0,12 14-1 0,12 10 1 0,12-23-2 0,0 0 4 0,23-36 2 0,26-12 1 0,-2-12-1 0,-11 13-2 0,-12 57-3 0,-1 62-4 0,2 47-5 0,-14-24 5 0,-11-12 2 0,-11-11 8 0,-37-13 2 0,-12-70 5 0,13-63 2 0,23-139-13 0,95 34 1 0,48 24-8 0,11 12 6 0,15-49-8 0,-98 3 5 0,-35 93 6 0,-37 49 5 0,2 46 4 0,-1 59-6 0,13 50 2 0,-2-1 2 0,2 24-11 0,-1-83 6 0,12-60 5 0,36-60 3 0,35-59-3 0,0 59-8 0,-47 59-4 0,12 26 0 0,22-25 5 0,51-72-1 0,22-71-7 0,-60-37 5 0,-35 63 6 0,-48 105 0 0,-48 95-4 0,25 59-3 0,23-82 13 0,71-1-16 0,60-59 11 0,12-35-6 0,-95 34-1 0,-85 49-2 0,-58-1-8 0,1-34-74 0,35-50 6 0</inkml:trace>
  <inkml:trace contextRef="#ctx0" brushRef="#br0">11111 17275 41 0,'12'0'49'0,"-12"0"-17"0,0-11-131 0</inkml:trace>
  <inkml:trace contextRef="#ctx0" brushRef="#br0">11456 17336 102 0,'-24'-48'51'0,"12"24"-174"0</inkml:trace>
  <inkml:trace contextRef="#ctx0" brushRef="#br0">2358 16145 26 0,'12'-13'6'0,"12"-21"39"0,-24 21-12 0,-12 13-17 0,-48 13-7 0,-35-2-3 0,0 12 0 0,24 2-1 0,11-1-2 0,36-2 0 0,0-9-1 0,24 24-1 0,0-3 2 0,0 3 3 0,-12 34-2 0,1 13-1 0,11 11-4 0,11 24 2 0,1 11 2 0,0-10-4 0,0 11-1 0,-12-1 0 0,0-10-1 0,12-1 0 0,0-36 6 0,-12 13-6 0,12 22-3 0,-12-10-1 0,0-1 0 0,0-36 11 0,0 1-10 0,0 22 1 0,0-10 2 0,36-24 3 0,11-12 2 0,25-25-1 0,-13-23 1 0,-11-12 0 0,-12-12-34 0,-36 0-76 0</inkml:trace>
  <inkml:trace contextRef="#ctx0" brushRef="#br0">774 17252 39 0,'-11'-11'6'0,"-13"-14"32"0,-12 25-28 0,0 12 0 0,11 24-3 0,4 24-2 0,42-1-4 0,40 13-3 0,-13-26 13 0,-25 4-9 0,-34-16 16 0,-49 3-11 0,-11-26-4 0,35-22-7 0,48-2-129 0</inkml:trace>
  <inkml:trace contextRef="#ctx0" brushRef="#br0">1048 17467 10 0,'0'-24'10'0,"0"-23"21"0,0 10-5 0,-23 2-8 0,11 35-4 0,-24 0-7 0,-12 35-2 0,36 2-4 0,-12 34-1 0,13-24-2 0,11 1 9 0,11-25-6 0,49-46-1 0,-13-61-1 0,-22 13 6 0,-25 60 9 0,0 22-8 0,0 25-6 0,11 22-1 0,1-8 4 0,-1-16-58 0,2-10-30 0</inkml:trace>
  <inkml:trace contextRef="#ctx0" brushRef="#br0">1191 17455 29 0,'0'0'8'0,"0"-48"49"0,0 37-33 0,11 34-13 0,2 13-6 0,-1 23-5 0,-12-22 7 0,-12-14-5 0,12-12 2 0,0-58-11 0,0-24 12 0,12 23-4 0,-1 12 1 0,14 12-1 0,10 24-1 0,1 12 1 0,-12 13-1 0,-12 22 0 0,-12-12-1 0,0 1 1 0,0-36 2 0,24-59 2 0,-1 0-2 0,13 34-1 0,-24 25-1 0,12 36-2 0,0 12 2 0,-11-2-3 0,-2-9-99 0,-11-37 63 0</inkml:trace>
  <inkml:trace contextRef="#ctx0" brushRef="#br0">1632 17430 59 0,'0'0'3'0,"12"-11"29"0,12 11-19 0,11 0-8 0,13-12-1 0,-37-24 0 0,2 1 1 0,-26-1 3 0,2 11 6 0,-25 38-4 0,-11 35-6 0,11 12-2 0,36-13-2 0,36-12 0 0,22-12 1 0,-9-23 1 0,-2-11 1 0,-23-12 1 0,12-14-4 0,-13 14-50 0,-23 12-41 0</inkml:trace>
  <inkml:trace contextRef="#ctx0" brushRef="#br0">1619 15466 80 0,'0'25'13'0,"0"22"-3"0,0-35 28 0,13-60-22 0,-1-71-9 0,0-60-3 0,-24-83-1 0,12 72 0 0,0 117-2 0,0 52 0 0,12 79 0 0,47 97 1 0,13 34 0 0,12-9 0 0,-14-61-1 0,-34-71 3 0,-36-36 3 0,-24-61-1 0,-71-10-4 0,-73 13 0 0,-45 21 0 0,23 13 0 0,82-1-1 0,85 13-1 0,69-11-1 0,74-24 0 0,47-24-1 0,34-25 1 0,-33 13 0 0,-37 23-1 0,-95 36 3 0,-48 47-2 0,-107 85 4 0,-72 58 0 0,25-36 0 0,118-46 0 0,36-48-2 0,24-37 1 0,25-45-2 0,9-16-170 0</inkml:trace>
  <inkml:trace contextRef="#ctx0" brushRef="#br0">20185 13633 64 0,'-60'0'17'0,"47"0"-6"0,26 0 3 0,70-13-5 0,60-10-3 0,72-13-1 0,11 1-2 0,-1 11-1 0,-33 12-1 0,-73 12-1 0,-72-12 4 0,-35-1 1 0,-24-21-1 0,-35-26-2 0,-13 12 0 0,1 24 0 0,35 12-1 0,24 12-1 0,59 36-1 0,36 35 1 0,-23-11 1 0,-84-12 3 0,-59-1-3 0,-1-35-27 0,48-12-90 0</inkml:trace>
  <inkml:trace contextRef="#ctx0" brushRef="#br0">22197 12918 71 0,'-12'-12'2'0,"-12"-47"16"0,24 36-10 0,-11 23 2 0,-25 71-3 0,-13 36 2 0,26 0-5 0,35-11-3 0,48-25-2 0,23-37 1 0,12-34 1 0,-11-23-1 0,-14-36 3 0,-45-24-1 0,-25-25 0 0,-25 13 0 0,-33 11 1 0,-14 25 2 0,0 24-5 0,1 35-2 0,12 60-15 0,46 45-86 0</inkml:trace>
  <inkml:trace contextRef="#ctx0" brushRef="#br0">22947 12942 65 0,'-13'0'4'0,"-21"-13"27"0,22-10-5 0,36 12-8 0,34-13-9 0,62 0-9 0,-1 12 0 0,-34 12 2 0,-15-11-3 0,-47 11-45 0,-10 0-46 0</inkml:trace>
  <inkml:trace contextRef="#ctx0" brushRef="#br0">23578 12548 53 0,'12'-23'5'0,"24"12"6"0,-12 70 24 0,-48 84-2 0,12 12-14 0,0-24-13 0,24-24-4 0,0-36-27 0,-12-46-90 0</inkml:trace>
  <inkml:trace contextRef="#ctx0" brushRef="#br0">23888 12275 80 0,'-24'-24'4'0,"24"1"-2"0,83-1 6 0,24 24 2 0,13 0-4 0,-38 24 2 0,-46 11 4 0,-23 24-9 0,-1 62 1 0,-12 45 1 0,-12 24 0 0,12-35 1 0,12-12-4 0,-12-1 1 0,-12-21 1 0,-24-50 0 0,-23-37-1 0,-49-68-28 0,-34-37-103 0</inkml:trace>
  <inkml:trace contextRef="#ctx0" brushRef="#br0">21756 12490 61 0,'0'0'0'0,"12"-60"12"0,12 36 0 0,-48 36 1 0,-60 36-6 0,-10 11 2 0,22-11-4 0,37 11-4 0,23-11 0 0,12 36-1 0,0-13 2 0,-12 96 11 0,24-72-11 0,-12 0 0 0,0 0-1 0,-12-11 6 0,12-1-5 0,12-1 0 0,12 15-3 0,-1-39 3 0,25-21-1 0,-1-13 2 0,37-24-4 0,47-24 1 0,-12 12-26 0,-24 12-85 0</inkml:trace>
  <inkml:trace contextRef="#ctx0" brushRef="#br0">19946 15514 37 0,'36'-60'33'0,"-12"37"-2"0,-24 11 3 0,-60 12-19 0,-46 12-3 0,-3 11-3 0,27-23-4 0,21 12 0 0,27 13-2 0,9-2-2 0,2-12 1 0,12 26-1 0,-14-14 2 0,13 25-1 0,0 11 0 0,0 25 2 0,0-1-2 0,1 24-2 0,-1 12 0 0,-1-1 0 0,2 14 0 0,-14-13 0 0,2 11 0 0,10-9 4 0,13-3-4 0,-11-10-2 0,0-1 0 0,-1-12 1 0,0 13-1 0,12-25 0 0,0 0-2 0,12-12 0 0,-12-11 10 0,12-24 2 0,23-1-8 0,1-11-1 0,47-1 3 0,0-10-2 0,1-1-2 0,-24 0 4 0,-38-12 2 0,-9 0-2 0,-13-24-59 0,12 11-76 0</inkml:trace>
  <inkml:trace contextRef="#ctx0" brushRef="#br0">23328 15728 45 0,'-23'-11'27'0,"12"-2"-4"0,34-11-14 0,60 13-18 0,11-12-69 0</inkml:trace>
  <inkml:trace contextRef="#ctx0" brushRef="#br0">23650 16419 47 0,'0'0'9'0,"-11"0"22"0,22-11-18 0,48-2-12 0,49-24-26 0,-25 14-41 0</inkml:trace>
  <inkml:trace contextRef="#ctx0" brushRef="#br0">23602 17275 33 0,'-12'0'22'0,"0"0"14"0,12-11-12 0,48-12-19 0,47-25-69 0,-71 36 24 0</inkml:trace>
  <inkml:trace contextRef="#ctx0" brushRef="#br0">5346 9227 4 0,'13'-47'20'0,"-1"-1"7"0,-24 1-9 0,-37-13-5 0,-9 36-6 0,-14 24-5 0,-11 0-1 0,0 47 1 0,-13 13-3 0,-11 24 1 0,12 23 1 0,12 0-2 0,11 37 2 0,1 22 2 0,11 24-2 0,13 11 0 0,23 27 0 0,0-25 0 0,24-14 1 0,36-22-1 0,23 0 1 0,13-36-1 0,10-36 0 0,14-35 1 0,10-36-1 0,3-36 0 0,22-36 1 0,-24-23 0 0,0-13-1 0,-37-11 0 0,-21-24 0 0,-1-25 0 0,-13-34 0 0,12 25 0 0,-34-2 1 0,-37-50 0 0,-12-67 0 0,13 10 0 0,11 95 2 0,-13 72 4 0,2 11-2 0,-1 26-5 0,-1-3-13 0,38 49-111 0</inkml:trace>
  <inkml:trace contextRef="#ctx0" brushRef="#br0">5431 9525 57 0,'-49'-12'9'0,"26"-12"8"0,71-36-8 0,70-11-5 0,50 0-1 0,-27 35 1 0,-44 0 5 0,-38 13-2 0,-23 0-7 0,0-2-19 0,-36 25-75 0</inkml:trace>
  <inkml:trace contextRef="#ctx0" brushRef="#br0">6049 8954 35 0,'0'-61'5'0,"36"27"12"0,-24 21 0 0,12 73 0 0,-12 48-6 0,-12 10-2 0,12-23-2 0,-12-35-3 0,12-36 0 0,-12-24 1 0,0-60-3 0,0 1-2 0,0 36 1 0,36 23-1 0,47 34-1 0,-12 26 1 0,-47-12 0 0,-71-24 1 0,-62-14 1 0,3 15-4 0,59-25-23 0,82 12-78 0</inkml:trace>
  <inkml:trace contextRef="#ctx0" brushRef="#br0">6739 9203 6 0,'0'0'0'0,"0"-47"31"0,-10-1-8 0,-14 1-8 0,12 0-8 0,-12 22-3 0,12 0-1 0,-13 25 0 0,-9 0 1 0,-2 25-1 0,0 11-1 0,12 24 1 0,0-1-2 0,24 0-1 0,0-11 1 0,12-25-1 0,12-23 1 0,35-47 1 0,0 0-2 0,-10-1 0 0,-37 48 0 0,0 37 0 0,12-3 0 0,22-22 1 0,15-12-1 0,10-46 1 0,-11-38-1 0,-37-37 2 0,13-9-2 0,-24 47 0 0,0 59 1 0,-12 60-1 0,-36 71 1 0,24 24-1 0,12 0-1 0,12-12-36 0,-12-71-29 0</inkml:trace>
  <inkml:trace contextRef="#ctx0" brushRef="#br0">6918 9001 30 0,'0'-24'21'0,"25"1"0"0,34-1-16 0,25 24-5 0,35 0-46 0,-107 0 20 0</inkml:trace>
  <inkml:trace contextRef="#ctx0" brushRef="#br0">7526 8811 21 0,'-48'-12'33'0,"-11"24"-15"0,-12 47-9 0,35 35-2 0,36-10-6 0,48-24-1 0,23-24 0 0,12-24-32 0,-23-72-22 0</inkml:trace>
  <inkml:trace contextRef="#ctx0" brushRef="#br0">7669 8822 0 0,'0'-23'0'0,"11"12"0"0</inkml:trace>
  <inkml:trace contextRef="#ctx0" brushRef="#br0">7693 8727 0 0,'12'-35'11'0,"-1"10"9"0,-11 14 9 0,0 35-13 0,-11 59-7 0,-14 24-2 0,25 0-1 0,-11-23-2 0,11-49 1 0,11-35 0 0,61-71-3 0,-12 35-1 0,-24 61-2 0,-25 22 1 0,-11 0-3 0,13-11-78 0,-1-36 54 0</inkml:trace>
  <inkml:trace contextRef="#ctx0" brushRef="#br0">8134 9025 73 0,'0'0'5'0,"-24"-11"4"0,36 11-44 0,-12 0-6 0</inkml:trace>
  <inkml:trace contextRef="#ctx0" brushRef="#br0">6240 9608 75 0,'-35'0'2'0,"-25"-12"-1"0,60 0 3 0,83-22 0 0,191-16 3 0,155 16 0 0,-12 34-7 0,-143 0 1 0,-84-37 16 0,-107 3-13 0,-83 9-1 0,-36 37-31 0,25 1-38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1871 9227 15 0,'-13'-24'23'0,"-11"-10"7"0,0 34-11 0,-24 23-4 0,-24 48 1 0,1 36-3 0,12 23-6 0,36-9-6 0,46-62 2 0,85-23-7 0,34-26-38 0,1-20-15 0,-47-1 21 0</inkml:trace>
  <inkml:trace contextRef="#ctx0" brushRef="#br0">2214 9668 0 0,'13'0'0'0</inkml:trace>
  <inkml:trace contextRef="#ctx0" brushRef="#br0">2286 9608 1 0,'13'-24'13'0,"-1"-10"5"0,-24 9-5 0,-12 0-3 0,-1 2-2 0,-11 12 2 0,2-13-1 0,10 11 0 0,-12 26-6 0,-13 34 2 0,3 25-2 0,22-12 1 0,12-13-3 0,24-10 0 0,24-26 1 0,23-35-2 0,1-24-1 0,-13 0 1 0,-23 36 1 0,-24 24 0 0,12 36 1 0,12 0-2 0,35-35 0 0,13-13 0 0,-14-50-1 0,-9-21-6 0,11-36-2 0,-13 12 7 0,-24 12 2 0,-10 24 1 0,-26 34 8 0,2 37 0 0,-1 72-1 0,-1 34-6 0,26 3-1 0,-1-16-6 0,12-9-43 0,24-71-14 0</inkml:trace>
  <inkml:trace contextRef="#ctx0" brushRef="#br0">3073 9454 35 0,'0'-36'8'0,"-36"24"18"0,-35 60 1 0,-13 35-13 0,60 1-8 0,60-25-3 0,59-13-2 0,35-33-4 0,-33-13-19 0,-62 0-56 0</inkml:trace>
  <inkml:trace contextRef="#ctx0" brushRef="#br0">4359 9429 25 0,'0'0'6'0,"0"-11"-4"0,0-1 19 0,0 12-9 0,0 36 4 0,12 22-5 0,-12 3-3 0,24-1-6 0,-14-13 0 0,3-10-2 0,10-26 3 0,26-47-2 0,-2-12-1 0,-11 12 0 0,0 13 0 0,-12 34-1 0,-1 13 1 0,1 12 1 0,12-25-2 0,34-11 2 0,-21-34 0 0,-26-26 1 0,-23-1-2 0,-11 61-2 0,-1 25 2 0,12 11 0 0,60-13 0 0,10 1-4 0,14-24 1 0,0 0 2 0,-13-35 0 0,-11-13 0 0,-36 0 1 0,-24 13-1 0,-24-1 0 0,-12 36 0 0,-48 83 3 0,84-22-1 0,25-15-1 0,46-10 0 0,12-13 0 0,1-34 1 0,-2-25-1 0,-21-11 0 0,-14-1 0 0,-11 24 2 0,-24 12 6 0,0 24-3 0,-12 24-3 0,13 12-1 0,-2 0 0 0,-11-1-23 0,12-23-34 0,-12-11 28 0</inkml:trace>
  <inkml:trace contextRef="#ctx0" brushRef="#br0">5764 9263 71 0,'-24'-36'-11'0,"36"12"-45"0</inkml:trace>
  <inkml:trace contextRef="#ctx0" brushRef="#br0">6109 9550 13 0,'24'-37'22'0,"-24"1"-8"0,0 1-2 0,-12-1-3 0,-12 25-1 0,-11-2-2 0,-1 26-4 0,0-2-1 0,-12 49 0 0,12-13-2 0,13-10 1 0,23-14 0 0,23 0-2 0,25-23-3 0,0-12 3 0,-24-35 1 0,-1 10 2 0,-10 3 1 0,-1 10 1 0,11 24 2 0,-11 58 5 0,12 26-3 0,-12 37-3 0,-24 21-3 0,-12-24 1 0,-11-47 0 0,-1-58 1 0,-12-26 0 0,0-46-5 0,25-37-7 0,23 2-2 0,23 23-4 0,61-13 5 0,35 25 8 0,12 11 2 0,-24 12 0 0,-60-35 0 0,-34-23-23 0,-26-15 4 0,-10 63 23 0,23 21 8 0,0 13 0 0,0 12-6 0,0 37 4 0,0 21 4 0,-13 39-4 0,2 21-3 0,11 1 0 0,11-119-3 0,-11-36-1 0,36-23-5 0,12 22 0 0,-24 62 0 0,13 34 2 0,22-11 0 0,-12-36 1 0,1-60-1 0,-12-35 1 0,-13-60-8 0,0 36 5 0,-10 71 3 0,-26 72 7 0,-23 71-1 0,36 0-4 0,25-24-1 0,35-59 0 0,23-24-1 0,-23 12-4 0,-60 0-9 0,-60 1-30 0,0-2-24 0</inkml:trace>
  <inkml:trace contextRef="#ctx0" brushRef="#br0">6752 9251 72 0,'0'-24'14'0,"59"-23"-3"0,61-1-15 0,-25 35-48 0,-83 13 24 0</inkml:trace>
  <inkml:trace contextRef="#ctx0" brushRef="#br0">7133 9418 5 0,'0'0'0'0,"36"-48"1"0,-13 2 18 0,-23 21 16 0,-11 0-12 0,-25 25-15 0,-10 37-2 0,33 22-5 0,37-11 0 0,35 0 0 0,-11-1-3 0,-60-23 6 0,-73 0-1 0,27-24-3 0,70-11-52 0,13 11 6 0</inkml:trace>
  <inkml:trace contextRef="#ctx0" brushRef="#br0">8372 9406 74 0,'-60'-24'15'0,"-12"24"-4"0,25 0 16 0,11-12-12 0,36 12-8 0,83 0-3 0,60 0-2 0,48-12-1 0,-1 12 4 0,-45-13 1 0,-63 3-4 0,-82 10-12 0,-12-11-61 0,-12 11 1 0</inkml:trace>
  <inkml:trace contextRef="#ctx0" brushRef="#br0">8705 9180 28 0,'-24'-11'11'0,"0"-2"12"0,24 13-3 0,13 0-6 0,34 13-4 0,36 21-5 0,1 3-3 0,-13-14 0 0,-35 1 0 0,-12 0 1 0,-24 23 0 0,-36 1 1 0,-23 12 0 0,-1-13 1 0,12 1 0 0,36-25-2 0,1 1-2 0,11-24 1 0,0 0 0 0,0-12-3 0,11 12-8 0,-22 0-122 0</inkml:trace>
  <inkml:trace contextRef="#ctx0" brushRef="#br0">9956 9119 21 0,'0'0'13'0,"0"13"14"0,-24 58-2 0,12 0-13 0,24-34-6 0,0-24-3 0,0-2-19 0,-12-22-31 0,0-14 3 0</inkml:trace>
  <inkml:trace contextRef="#ctx0" brushRef="#br0">9920 8964 23 0,'0'0'0'0,"-49"-10"16"0,3 20 0 0,-1 51-1 0,-2 22-4 0,37 49-7 0,12-14-4 0,36-10 1 0,23-24-2 0,25-50 1 0,11-22 2 0,-11-35-4 0,-13-37-1 0,-24-35 2 0,-22 1 1 0,-25-15 1 0,-25 13 1 0,-22 25 3 0,-24 24-2 0,10 10-1 0,3 37-3 0,10 37-1 0,11 35-37 0,37-26-13 0</inkml:trace>
  <inkml:trace contextRef="#ctx0" brushRef="#br0">10599 8859 40 0,'0'0'0'0,"0"-25"15"0,0 37 11 0,-25 85-3 0,2 33-12 0,10-11-6 0,13-37-1 0,0-45-2 0,0-24 1 0,13-38-1 0,-1-34-4 0,12 11 0 0,11 12 1 0,13 24-1 0,-1 24 3 0,-11 35 0 0,-24 1-2 0,-1 0 1 0,-11-12-4 0,13-26-41 0,11-10-28 0</inkml:trace>
  <inkml:trace contextRef="#ctx0" brushRef="#br0">10944 9132 62 0,'0'-13'3'0,"-12"-10"0"0,35 12 7 0,-23 45 0 0,0 39-7 0,13-14 1 0,23-36-2 0,-1-10 0 0,24-37-2 0,-23-12 1 0,-24-11-1 0,-12 11 1 0,0 0 0 0,12 1-1 0,-12 35 1 0,0 46 6 0,-12 62-2 0,12 47-2 0,-12-12-2 0,-24-60 6 0,-34-59 1 0,22-24-5 0,12-59-27 0,47-1-46 0,2 47 30 0</inkml:trace>
  <inkml:trace contextRef="#ctx0" brushRef="#br0">11385 9240 62 0,'11'-25'12'0,"13"50"3"0,-37 70 8 0,-9 24-11 0,-2-23-5 0,24-38-3 0,0-45 0 0,0-50 2 0,0-58-5 0,0-83-3 0,12 47 1 0,11 70 0 0,13 38-1 0,36 35 1 0,-25 36 2 0,-35-1 1 0,-71-10 0 0,-25-14 0 0,13-12-32 0,58 2-78 0</inkml:trace>
  <inkml:trace contextRef="#ctx0" brushRef="#br0">12123 8727 55 0,'0'-12'32'0,"0"-11"-23"0,-24 23 27 0,-59 96-3 0,-2 70-20 0,50-1-8 0,48-44-4 0,70-37 1 0,24-50-37 0,-24-34-88 0</inkml:trace>
  <inkml:trace contextRef="#ctx0" brushRef="#br0">12348 9025 52 0,'0'0'0'0,"36"-48"4"0,-11 48 20 0,-25 60-1 0,0 11-14 0,0-23-6 0,23-12-1 0,36-25 0 0,13-45-3 0,0-39 1 0,-24 25 0 0,-38 25 1 0,-10 12 1 0,-10 22 0 0,10 49-1 0,0 70 0 0,-12 61 0 0,-12-13-1 0,-12-57 3 0,-12-75 2 0,1-46 1 0,-12-71-1 0,46-59-3 0,60-2-2 0,25 25-28 0,36-1-84 0</inkml:trace>
  <inkml:trace contextRef="#ctx0" brushRef="#br0">12611 8680 88 0,'0'0'8'0,"-24"24"3"0,-11 47 13 0,-1 0-14 0,24-58-5 0,12-13 2 0,12-60-5 0,24-1-1 0,11 27 0 0,-23 22-1 0,24 35 1 0,-1 13-1 0,-11 1-3 0,0-3-50 0,-12-22-36 0</inkml:trace>
  <inkml:trace contextRef="#ctx0" brushRef="#br0">12956 8512 57 0,'24'-11'4'0,"36"83"31"0,-1 93-12 0,-23 40-15 0,-36-29-6 0,-48-80 7 0,-11-60-3 0,35-36-26 0,24 0-96 0</inkml:trace>
  <inkml:trace contextRef="#ctx0" brushRef="#br0">13838 9085 6 0,'-12'0'22'0,"-12"-12"2"0,-1 0-10 0,2 12-6 0,23-13-5 0,23 13 2 0,49 13 1 0,48-13 0 0,46 0-3 0,-11 0-1 0,-36 0-1 0,-71-13 1 0,-36 13 0 0,-12-23-1 0,-12 12-2 0,-12-14 1 0,0-10 0 0,12 11 0 0,-12 12 0 0,13 12-1 0,-1 0 1 0,24 0 2 0,23 12-2 0,13 35 3 0,-24 13 0 0,-24-24 3 0,-48-1-3 0,-36-11-7 0,25 0-39 0,48-11-29 0</inkml:trace>
  <inkml:trace contextRef="#ctx0" brushRef="#br0">14861 8859 17 0,'-23'0'13'0,"12"-13"-1"0,11 1-1 0,11-23 0 0,12 11-1 0,2 12 3 0,10 12-2 0,1 36-7 0,-12 11-3 0,-12 0 0 0,-24 3 0 0,-36 8 1 0,-11-22-1 0,12 0 0 0,22-13-1 0,1-11 1 0,24-12 0 0,24 0 3 0,35-12-2 0,37 1-1 0,-13-1-1 0,-47 12-25 0,-13 0-45 0</inkml:trace>
  <inkml:trace contextRef="#ctx0" brushRef="#br0">15040 8692 15 0,'-47'-36'3'0,"-49"-12"16"0,-11 36 8 0,12 60-6 0,0 35-5 0,23 60-11 0,49 35-5 0,46-11 0 0,61-47 1 0,58-60 2 0,49-60-1 0,23-84 0 0,-59-35-1 0,-95-48 0 0,-84-24-1 0,-59 49 4 0,-49 33 2 0,2 88-2 0,-1 92-4 0,23 47-2 0,85 24-48 0,46-71-17 0</inkml:trace>
  <inkml:trace contextRef="#ctx0" brushRef="#br0">16017 8918 24 0,'-13'-12'26'0,"2"12"-14"0,-1 0 0 0,12 0-4 0,23 0 2 0,37-24-5 0,12 1-4 0,-36-2 1 0,-25-10-2 0,-22-1-1 0,-25 24 2 0,-36 12 4 0,12 37 0 0,24 45-1 0,25 2-1 0,71-24-2 0,34-26-1 0,14-34-43 0,-37 0-27 0</inkml:trace>
  <inkml:trace contextRef="#ctx0" brushRef="#br0">16398 8822 50 0,'-12'-23'17'0,"36"-1"-16"0,47 24 22 0,-24 71-10 0,-11 26-9 0,-23-15-2 0,-37-46 2 0,-1-36 6 0,25-72-5 0,36-35-6 0,48 47-36 0,23 37-53 0</inkml:trace>
  <inkml:trace contextRef="#ctx0" brushRef="#br0">16873 8788 66 0,'-11'0'13'0,"58"34"-12"0,24 37 9 0,-46 0-6 0,-25-34 8 0,-25-24 3 0,3-73-1 0,33-24-10 0,61 25-11 0,48 36-44 0,-27 34-26 0</inkml:trace>
  <inkml:trace contextRef="#ctx0" brushRef="#br0">17648 8906 62 0,'0'0'0'0,"0"-24"46"0,73 1-38 0,33-2-11 0,-12 13-49 0,-58 1-3 0</inkml:trace>
  <inkml:trace contextRef="#ctx0" brushRef="#br0">17885 8633 82 0,'-58'34'23'0,"34"98"-7"0,24 12-12 0,48 32-117 0</inkml:trace>
  <inkml:trace contextRef="#ctx0" brushRef="#br0">18445 8775 34 0,'36'-24'33'0,"0"11"-29"0,-24-10 25 0,-35 0-11 0,-2-25-9 0,14 12-6 0,11 11-2 0,-12 25-1 0,-24 13 2 0,-23-1 4 0,-2 24-2 0,3 0-4 0,10 22 0 0,36-8 0 0,12-16 1 0,48-34 2 0,22-34-2 0,2-27-1 0,-1 38 0 0,-22 11 4 0,-37 71 4 0,-1 60-5 0,-11 12-3 0,-23-13 0 0,-13-34 1 0,0-72 5 0,25-83-5 0,34-59-11 0,37-14-2 0,23 49 10 0,23 35 7 0,-9 49 2 0,-26 58-6 0,-60 13 0 0,-22-12 1 0,-25-48 4 0,36-48 4 0,24-36-4 0,59 49-21 0,25 23-63 0,-49 24 4 0</inkml:trace>
  <inkml:trace contextRef="#ctx0" brushRef="#br0">19386 8751 78 0,'0'0'0'0,"-11"-36"37"0,11 1-31 0,11 11-5 0,-11 1 0 0,-23 23 7 0,-37 0 5 0,-11 34-4 0,23 14-7 0,25 12-3 0,23-36 2 0,10-12 2 0,39-35-1 0,-1 10-2 0,-2 13-8 0,26 13-25 0,37-2 1 0,21-11 23 0,1-36 10 0,-47 0 4 0,-61 24 2 0,-59 24 15 0,-35 36-9 0,46-24-4 0,50-24-4 0,59-36-3 0,-1-35-1 0,-36-38 1 0,-47 38-2 0,-12 71 7 0,-36 84-1 0,12 12-3 0,36-13-3 0,13-36-23 0,-13-35-93 0</inkml:trace>
  <inkml:trace contextRef="#ctx0" brushRef="#br0">21137 8465 35 0,'-23'-12'39'0,"11"12"-16"0,12-12-6 0,12 1 0 0,-12 11-7 0,10 0 0 0,39 0-10 0,46 23-2 0,-24 120 5 0,-142-95 4 0,12-36-3 0,46-12-4 0,38 24-1 0,-2 11 1 0,-11 1 1 0,-47-36-27 0,-1-47-65 0,24 35 57 0</inkml:trace>
  <inkml:trace contextRef="#ctx0" brushRef="#br0">21305 8215 40 0,'-73'-23'15'0,"-22"46"0"0,-48 61 4 0,0 58-5 0,96 50-12 0,83-3-3 0,107-47-3 0,47-69-5 0,36-109 7 0,-35-83 4 0,-120-59 1 0,-82-85-1 0,-98 74 10 0,-68 118-7 0,9 92-2 0,50 111-35 0,70 23-48 0</inkml:trace>
  <inkml:trace contextRef="#ctx0" brushRef="#br0">21185 8751 21 0,'0'-13'18'0,"0"13"-8"0,36 0 9 0,23 37 1 0,13 34-11 0,-60-11-2 0,-108-12-3 0,-23-25-40 0,84-23-28 0</inkml:trace>
  <inkml:trace contextRef="#ctx0" brushRef="#br0">22078 8525 35 0,'0'-24'6'0,"48"-12"4"0,-24 36 18 0,-24 13-10 0,-49 58-11 0,26 0-6 0,23 1-1 0,36-49 1 0,23-11-2 0,12-59 0 0,-11 0-1 0,-12 10 2 0,-48 49-2 0,0 47 2 0,24-11 0 0,35-36 0 0,25-47-1 0,-1-24 1 0,-24-12 1 0,-47 58 5 0,-24 72-1 0,1 71-4 0,-14 14 0 0,14-37 1 0,-1-59 1 0,-1-71 6 0,13-98-7 0,25-57-14 0,46 46 5 0,12 98 3 0,1 58 6 0,-36 47 3 0,-84-23-1 0,-71-25-12 0,-12-11-70 0,106-12 51 0</inkml:trace>
  <inkml:trace contextRef="#ctx0" brushRef="#br0">23090 8562 80 0,'0'-25'22'0,"12"13"-17"0,-12-1-45 0,0 26-25 0</inkml:trace>
  <inkml:trace contextRef="#ctx0" brushRef="#br0">23566 8501 21 0,'0'0'0'0,"24"-12"15"0,-12 12 7 0,-24 0-3 0,0 0-12 0,0 12-4 0,12 12 0 0,0 0-1 0,0 10-1 0,0 16-1 0,-11-16 0 0,22-9 0 0,25-25 1 0,12-25 1 0,11-34-1 0,1 13-2 0,-12 46 1 0,-26 21 0 0,-9 16 0 0,10-13 1 0,38-12 0 0,-2-35 1 0,-23-27 0 0,-36 29-1 0,0 21-1 0,36 11-2 0,71-1-15 0,24-56-4 0,-48-26 17 0,-47-70 7 0,-36-25 17 0,-25 108-1 0,14 59-16 0,11 34-3 0,-12 110 5 0,24 34-3 0,24 2-18 0,-36-86-61 0,0-94 60 0</inkml:trace>
  <inkml:trace contextRef="#ctx0" brushRef="#br0">24305 8441 89 0,'0'0'0'0,"-60"-59"31"0,178 47-58 0,-10 24-50 0</inkml:trace>
  <inkml:trace contextRef="#ctx0" brushRef="#br0">25150 8596 126 0,'-71'-47'16'0,"11"23"-27"0,60 36-99 0</inkml:trace>
  <inkml:trace contextRef="#ctx0" brushRef="#br0">2322 10561 17 0,'-11'0'9'0,"11"0"-7"0,0-12-2 0,0 12 0 0,0-11 9 0,0-2 14 0,-12 1-5 0,12 12-9 0,0 0-2 0,0-12 0 0,0 12 5 0,-13 0-5 0,13 12-4 0,0-12-2 0,0 0 2 0,0 0 1 0,0-12-3 0,0 12 2 0,-11-13-3 0,11-8 1 0,-25-16 0 0,14 24-1 0,-25 13 1 0,-11 37-1 0,-13 22 1 0,35 37-2 0,3 11 2 0,10 0-2 0,59-24 0 0,12-36 1 0,37-34-24 0,23-49-83 0</inkml:trace>
  <inkml:trace contextRef="#ctx0" brushRef="#br0">2692 10764 9 0,'0'0'0'0,"0"0"14"0,-25-25 9 0,2 2-7 0,10 11-2 0,-10 1 0 0,-1 11-4 0,-23 23-3 0,-13 36-2 0,25 14-2 0,11-27 1 0,37-10-1 0,21-24 0 0,14-35-1 0,12-48 1 0,-13 21-2 0,-23 39-1 0,-12 35 1 0,12 34 1 0,-12-8-2 0,23-27 0 0,25-12-28 0,-1-34-54 0,-47 23 61 0</inkml:trace>
  <inkml:trace contextRef="#ctx0" brushRef="#br0">3085 10346 36 0,'-12'-11'37'0,"0"59"-5"0,-12 70-15 0,12 24-7 0,12-34-6 0,12-36-3 0,12-36-16 0,-12-26-37 0,12-20-14 0</inkml:trace>
  <inkml:trace contextRef="#ctx0" brushRef="#br0">3359 10656 36 0,'34'-36'3'0,"15"1"19"0,-37 22 7 0,-48 26-12 0,-48 45-6 0,13 38-3 0,59-24-1 0,48-14-1 0,59-33-4 0,13-13-1 0,-62 1-11 0,-46-13-108 0</inkml:trace>
  <inkml:trace contextRef="#ctx0" brushRef="#br0">4858 10478 60 0,'-11'0'2'0,"11"-11"-5"0,0 11 3 0,0 0 3 0,0 11 12 0,-12-11 3 0,-1 10-7 0,2 3-1 0,11-13 0 0,0-13-1 0,0 3-9 0,11-26 1 0,-11-12 0 0,0-11 1 0,13 36 1 0,-13 23-1 0,0 23-2 0,0 72 1 0,-24 24 2 0,24 12-2 0,0-13-3 0,36-22-39 0,24-60-61 0</inkml:trace>
  <inkml:trace contextRef="#ctx0" brushRef="#br0">5049 10693 55 0,'0'-13'7'0,"24"-11"-1"0,-12 11 14 0,-12 50-8 0,0 22-5 0,0 0-5 0,0-22-1 0,36-13 1 0,0-35-2 0,-1-26-2 0,-35-23 0 0,-35-11 3 0,-1 11 0 0,0 37 3 0,24 35-3 0,0 35-1 0,24 1-1 0,36-1-3 0,23-23-15 0,25-24-1 0,-25 0 13 0,-11-36 4 0,-1 1 5 0,-23-26 9 0,-12 27 1 0,-12 34-7 0,-24-24 8 0,-12 24-6 0,-24 35-4 0,35 25-1 0,62 11-1 0,22-11-3 0,-47-23 3 0,-48-26 1 0,-47-11 0 0,11-11-10 0,60-14-39 0,36 0-17 0</inkml:trace>
  <inkml:trace contextRef="#ctx0" brushRef="#br0">5834 10632 40 0,'0'0'0'0,"13"-35"26"0,-1 10 0 0,-24 38-19 0,-12 34-7 0,35 14 2 0,14-3 4 0,-25-11 0 0,-47-22-3 0,-38-13-1 0,51-12-19 0,57 0-77 0</inkml:trace>
  <inkml:trace contextRef="#ctx0" brushRef="#br0">6550 10704 93 0,'-48'0'5'0,"36"0"15"0,72 0 12 0,71-11-24 0,48-2 2 0,-1 13-6 0,-83-12 0 0,-72 12-12 0,-23-25-77 0,0 14 33 0</inkml:trace>
  <inkml:trace contextRef="#ctx0" brushRef="#br0">6895 10430 69 0,'-35'0'28'0,"35"0"-4"0,24 24 1 0,46 23-10 0,38 24-10 0,-14-23-2 0,-58-12 0 0,-36 12 5 0,-59-1 1 0,-24 13-3 0,23-36-1 0,37 0-4 0,-1-24-29 0,24 0-134 0</inkml:trace>
  <inkml:trace contextRef="#ctx0" brushRef="#br0">8455 10525 31 0,'0'0'10'0,"0"-12"8"0,12 12 2 0,-12-12-11 0,12-22-1 0,-12 9 0 0,0 0-5 0,-12 14-1 0,-12-1 0 0,12 12 1 0,-11 12 0 0,-13 24-2 0,-12 23-1 0,12 25 1 0,13 11 3 0,34-24-2 0,13-35-1 0,25 0 1 0,21-36-1 0,14-36-14 0,-25 24-33 0,-36 1-24 0</inkml:trace>
  <inkml:trace contextRef="#ctx0" brushRef="#br0">8741 10585 14 0,'0'-13'4'0,"12"-10"19"0,12-1 5 0,-1 12-8 0,13 48-4 0,0 24-11 0,-12 11-4 0,-24-24 2 0,-24-23 1 0,0-59 2 0,24-38-5 0,61 2-7 0,45 37-27 0,1 9 1 0,0 0 23 0,-48 15 19 0,-46-1 26 0,-26 22-18 0,-23 49-13 0,13 11-3 0,23-24-2 0,23 1 1 0,13-25 0 0,-11-23-1 0,-2-34-1 0,-23-39 1 0,-12 14 1 0,1 23-2 0,-14 24 0 0,2 12-1 0,-1 25 1 0,24 9-2 0,24-9-3 0,35-13 3 0,25-24 3 0,11-13 0 0,-1-9 1 0,-9-16 2 0,-38 29-1 0,-35 8 2 0,-59 26-2 0,-14 8 0 0,50 40-3 0,71-1 1 0,11-1-1 0,-23-11-2 0,-60-37 2 0,-48-11 1 0,25-23-4 0,23-13-12 0,95 0-2 0,12-11 10 0,13 0 10 0,-49 10 17 0,-36 24-3 0,-23 50-8 0,13 23-6 0,-13-2-1 0,-13 3 0 0,-34-38-9 0,12-34-60 0,35 11 37 0</inkml:trace>
  <inkml:trace contextRef="#ctx0" brushRef="#br0">10706 10549 49 0,'-12'-11'4'0,"12"11"6"0,36-13 4 0,23-11-12 0,1-10 1 0,-36-16-3 0,-24 16 0 0,-12 21 1 0,-36 26 1 0,11 21-1 0,14-9 2 0,12 11-2 0,11-1-1 0,34-10-1 0,15-14-2 0,9-11 2 0,-9 23 1 0,-13 2 2 0,-24-13 0 0,-24-12 2 0,12-48-2 0,-13 0-1 0,49 13-2 0,24 24 1 0,0 32 3 0,-1 16 0 0,-11-24 1 0,0-13-2 0,-1-13-1 0,-24-11-1 0,14 1-9 0,-14-13-3 0,13-60-8 0,-12-70 6 0,-12 59 24 0,-12 83 12 0,-12 36-7 0,-12 71-7 0,12 24-3 0,24 12-4 0,12-22-10 0,-12-3-53 0,-12-70 24 0</inkml:trace>
  <inkml:trace contextRef="#ctx0" brushRef="#br0">11373 10346 26 0,'0'-23'8'0,"59"-13"13"0,24 11-6 0,24 75-5 0,-23-4 0 0,-60 26-5 0,-48-35 0 0,-35-16-3 0,23-21 1 0,47-58-7 0,61-2 0 0,12 36 2 0,-38 24 3 0,-33 37 4 0,23-14-2 0,11-12 0 0,25-11-2 0,-48-34-2 0,-37-14-9 0,-94 48-2 0,12 0 11 0,60 0 1 0,82 0-2 0,71-12-2 0,14-12-2 0,-60 12 9 0,-48 24 17 0,-35 47-7 0,-2 25-5 0,-11-1-1 0,12 1-6 0,-12-13 0 0,12-47 1 0,12-48 0 0,0-84-9 0,12-34-3 0,12 58 7 0,25 37 1 0,21 23-1 0,-22 24 2 0,-24 24 0 0,-48 0 4 0,-48-1-2 0,26-23 0 0,33 0-7 0,37 0-11 0,35 0 7 0,1-11 6 0,-13-12 9 0,-11 10 18 0,-13 13-11 0,-10 47-6 0,-1-10-4 0,36-14 0 0,11-46 1 0,0-25-1 0,-11 12-2 0,-24 72 1 0,-24 107 1 0,-12 59-1 0,0-47 0 0,-36-84 2 0,-36-83-23 0,-23-84-89 0</inkml:trace>
  <inkml:trace contextRef="#ctx0" brushRef="#br0">13409 10454 30 0,'0'-12'6'0,"36"-24"5"0,47-35-2 0,-23-25-7 0,-14-36-6 0,-21 14 1 0,-25 47 6 0,-25 34 9 0,2 37-2 0,-11 61-3 0,-3 46-1 0,13 1 0 0,24-26-1 0,12 2-4 0,24-37 0 0,-2-23 1 0,15-48-1 0,34-34 0 0,-36 33 0 0,-11 50 1 0,-23 33-1 0,10-11 1 0,25-22 0 0,-12-50 1 0,-13-105-16 0,-70 71 5 0,-24 35 5 0,10 36 4 0,25 23-1 0,61 13 0 0,22-12 0 0,37-13 0 0,11-23 0 0,1-23 2 0,-1-25-1 0,-35 0 0 0,-49 0-1 0,-22 25 0 0,-25 12 1 0,23 22 0 0,13 60-1 0,36 25 0 0,-12-25 0 0,-35-35 2 0,-38-24-1 0,26-12-6 0,35-48-21 0,72-12-1 0,22-24 5 0,-10 50 41 0,-60 22 9 0,-13 35-9 0,1 50-9 0,-1-15-7 0,-23-22 1 0,-47 0-2 0,-12-36-30 0,47 0-35 0</inkml:trace>
  <inkml:trace contextRef="#ctx0" brushRef="#br0">15659 9726 32 0,'0'0'0'0,"-11"-71"42"0,-14 60-15 0,-22 83-13 0,12 93-9 0,94 229-4 0,-83-275-19 0,-47-59-20 0,-36-72-26 0</inkml:trace>
  <inkml:trace contextRef="#ctx0" brushRef="#br0">15219 10204 29 0,'-13'-36'29'0,"62"0"-13"0,70 1-10 0,58-1-11 0,15-12-35 0,-73-23 14 0,-83-1 51 0,-36-11 15 0,-24 59-13 0,-12 37-15 0,12 69-2 0,12-9-4 0,24-39-4 0,12-45 4 0,36-49-3 0,-13 36-10 0,-35 48-27 0,12 36-40 0,-12-37 49 0</inkml:trace>
  <inkml:trace contextRef="#ctx0" brushRef="#br0">16100 9989 37 0,'0'0'0'0,"72"-47"70"0,-37 23-47 0,-23 24-107 0,-12 0 45 0</inkml:trace>
  <inkml:trace contextRef="#ctx0" brushRef="#br0">18696 9192 32 0,'-13'-12'17'0,"86"1"0"0,69-2-2 0,61-11-7 0,-12 24-4 0,-120 0-1 0,-107 0 10 0,-95 0-9 0,-35 0-2 0,-2 12 0 0,38-12 0 0,70 0-2 0,84 0 2 0,106 0-2 0,85 0 0 0,47 0 0 0,-59 12 1 0,-132 1-1 0,-71-13 0 0,-23 0 5 0,-120 11-3 0,-72-11-2 0,1 12 2 0,47-12-2 0,72 0 0 0,95 11 1 0,95-11-1 0,95 0-2 0,61 0 2 0,-61 12 0 0,-118 0 1 0,-120 1 0 0,-119-2-1 0,-23 1-1 0,-1-12 3 0,49 0-2 0,58 0 1 0,108-12-2 0,95 1 1 0,95-14-1 0,1 25 0 0,-84 12 2 0,-119 1-1 0,-109-2 0 0,-68 1 0 0,-2-12 0 0,47 11 2 0,48-11-2 0,85-11 0 0,95-12-2 0,82 10 2 0,-23 13 0 0,-72 0 0 0,-95 0 0 0,-49 0 1 0,-22 0-1 0,24 0 0 0,22 0-29 0</inkml:trace>
  <inkml:trace contextRef="#ctx0" brushRef="#br0">14743 4274 5 0,'-12'-12'14'0,"-12"-34"4"0,-1 9-2 0,25 24-5 0,0 2-3 0,13 22-3 0,-13 39 0 0,0 55 2 0,0 27-3 0,12 23-1 0,12-36-1 0,-24-12-1 0,0 0 0 0,-13-24 2 0,2-24-1 0,11-9-1 0,0-16 0 0,11 37 1 0,2-58-1 0,10-1 1 0,13-12 0 0,35 0-1 0,13 0 0 0,23 0 0 0,-11 12-2 0,11 11 1 0,12-12-1 0,24-11 2 0,12 0 0 0,35 0 0 0,12 0-2 0,24 0 1 0,1-11 0 0,11-1 0 0,48 1 0 0,-12 11-1 0,0-12 1 0,35 0 0 0,-11-1-2 0,12 2 2 0,-1-1-1 0,13 12 0 0,-1 23 1 0,-23-10-1 0,-12-13 0 0,11 12 1 0,0 0-2 0,14-12 3 0,-14 0-1 0,0 11 0 0,-10 1 0 0,-14-1-2 0,2-11 2 0,-37 13-1 0,-12-13 0 0,-35 0-2 0,-1 12 4 0,-24-12-1 0,2 0-1 0,-37 0 0 0,-24 0 1 0,-12 0 0 0,-23 12 1 0,-25-24 0 0,-11-13-1 0,-12 2 1 0,-1-25 1 0,-23-36-1 0,12-21-1 0,-24-27 1 0,1 13 0 0,-14 23 0 0,-22-59 0 0,11 13-1 0,1 47 1 0,10 35-1 0,14 1 0 0,-14 0-3 0,2-1 3 0,0 36 0 0,-1 12 0 0,12 0 0 0,0 12 0 0,-24-13 1 0,12 3-1 0,-24 10 0 0,-11-11 1 0,-25 11-1 0,-34 0 1 0,-13-13 0 0,-48 1 0 0,-35-13 2 0,-1 25-2 0,-12-11 0 0,-22 11-1 0,-26 0 1 0,-21 0 0 0,-25 0-2 0,10 11 1 0,-11 2 2 0,1-1-2 0,0 0-1 0,-1 1 1 0,13-2 3 0,-13-1-3 0,1 15 3 0,10 0-2 0,26-14-1 0,10-11 1 0,2 12-1 0,22-1 0 0,14 2 2 0,22 11-2 0,2-24 0 0,34 0 0 0,-12 11 0 0,1-11 1 0,-1 0 0 0,37 0-1 0,11 0 1 0,12 0-3 0,12 0 3 0,-12 0-1 0,-12 0 2 0,24 0-2 0,23 0 0 0,1 12 1 0,35-1-2 0,24 14 0 0,0-13 1 0,13 24 0 0,-1-13 0 0,-11 13 0 0,10 24-6 0,38-13-97 0</inkml:trace>
  <inkml:trace contextRef="#ctx0" brushRef="#br0">23126 3286 6 0,'0'-12'4'0,"36"-59"15"0,-24 35 4 0,-24 13-2 0,-48 70-10 0,-23 36-5 0,23 24-1 0,35-23-3 0,50-24-1 0,22-26 0 0,13-9-1 0,-13-25 1 0,2-25 0 0,-2-22 0 0,1-24 0 0,-24 0-1 0,0-25 1 0,-24 25 0 0,-36 12 0 0,-12 11 0 0,-11 25-1 0,-13 10 0 0,37 13 0 0,11 36-2 0,12 23 1 0,24 14 1 0,47-2 1 0,25-12-1 0,-13-36-1 0,-35 0 2 0,-23-23 1 0,-2-11-27 0,1-36-54 0</inkml:trace>
  <inkml:trace contextRef="#ctx0" brushRef="#br0">23543 2774 19 0,'0'-59'11'0,"12"36"14"0,-12 23-5 0,-12 82-5 0,-12 25-7 0,12-11-5 0,12-50-2 0,12-21 0 0,-12-13-22 0,0-12-33 0,0-24 26 0</inkml:trace>
  <inkml:trace contextRef="#ctx0" brushRef="#br0">23340 2822 6 0,'-12'0'11'0,"1"-12"21"0,-1-1-14 0,58 2-7 0,61-12-3 0,1 10-4 0,-24-11 1 0,-48 13 0 0,-36 11-1 0,12 0-4 0,11 0-16 0,13 35-67 0</inkml:trace>
  <inkml:trace contextRef="#ctx0" brushRef="#br0">23745 3274 33 0,'0'0'0'0,"0"-25"25"0,0 15-4 0,24 20-11 0,24 63-6 0,10-2 0 0,14 1-1 0,-12-25-1 0,-24-23-1 0,-12-12 2 0,-12-12-6 0,-12-12-47 0,0 1 4 0</inkml:trace>
  <inkml:trace contextRef="#ctx0" brushRef="#br0">24067 3191 1 0,'-13'0'3'0,"2"0"23"0,-1 0-8 0,-1 24-2 0,-69 131 10 0,21-84-18 0,15 0-3 0,-2-24 1 0,-1 14-1 0,15-26-2 0,9-10-1 0,25-14 1 0,0-11-1 0,-11-11-8 0,22-14-109 0</inkml:trace>
  <inkml:trace contextRef="#ctx0" brushRef="#br0">13861 4846 3 0,'0'0'0'0,"-23"0"7"0,11 0-5 0,-12 0 2 0,24 0 6 0,-12 11 14 0,12 2-14 0,12-13-1 0,24 0-2 0,35-13-2 0,12 13-1 0,1 0 0 0,-25 0 0 0,-11 0-1 0,-1 0-1 0,-10 0-1 0,-3-11 0 0,2 11 0 0,-11-12-1 0,-14 12-3 0,13-11-19 0,0-2-47 0</inkml:trace>
  <inkml:trace contextRef="#ctx0" brushRef="#br0">14135 4702 4 0,'-35'-11'31'0,"23"-1"-7"0,12 1-13 0,0 22-3 0,0 12-1 0,24 14-2 0,11-13-1 0,12 11-2 0,2 1-1 0,-2-13 0 0,-11 2 2 0,0-13 1 0,-13 11-3 0,-11-12 0 0,-12 14 0 0,0 11 6 0,-35-1-1 0,-13-10-3 0,1-2-1 0,23 1-1 0,-12 0 0 0,23-11 0 0,13-13 0 0,-11 11-29 0,-1 12-58 0</inkml:trace>
  <inkml:trace contextRef="#ctx0" brushRef="#br0">24162 6525 0 0,'0'0'0'0</inkml:trace>
  <inkml:trace contextRef="#ctx0" brushRef="#br0">24138 6536 3 0,'-12'0'3'0,"-12"0"3"0,1 0 6 0,-2 0 5 0,14 0-8 0,-1 0-6 0,12 0 0 0,-13 0 2 0,26 0 0 0,23 0-3 0,11 0-1 0,38-11 1 0,21 11-1 0,13 0 1 0,24 0 0 0,-24-12 1 0,-25 24 2 0,-58-12-2 0,-11-12 3 0,-14 12-1 0,2-11-5 0,-13 11 4 0,-13 0-5 0,-46 11-1 0,-36 1-1 0,-25-12 1 0,2 11 1 0,-1-11 1 0,11 0 1 0,13 12 0 0,24-12-2 0,22 0 0 0,26 0 2 0,12 12-2 0,22-12 2 0,25-12 0 0,12 12-2 0,11 0 2 0,36 0-2 0,35-12 3 0,2 12-3 0,-13 0 4 0,-35 0-3 0,-38 0 5 0,-10-11-3 0,-23 11 1 0,-13 0 0 0,0 0-2 0,-24 0-1 0,-35 0-2 0,-13 11 0 0,-22-11 1 0,45 0 1 0,2 0 0 0,-48 0 0 0,-2 12 1 0,15-12-1 0,22 12 0 0,0-12 0 0,24 0 0 0,25 0-2 0,-12 0 3 0,10 0-1 0,13 0 0 0,36 0 0 0,0 0 1 0,23 0-1 0,13-12 0 0,35 12 0 0,0-12 0 0,24 12 1 0,-12 0 0 0,-23 0 3 0,-25 0-3 0,-24 0 0 0,-23 0 1 0,12-11-2 0,-12 11 1 0,-1 11 0 0,2-11-1 0,-25 0 2 0,0 0 0 0,11 0-1 0,-11 12-20 0,-11 13-73 0</inkml:trace>
  <inkml:trace contextRef="#ctx0" brushRef="#br0">24126 5489 2 0,'0'0'2'0,"12"-25"11"0,-12 25-8 0,12-23 0 0,-24 23-2 0,12-11 4 0,-12 11-1 0,-12 0 1 0,-11 11-3 0,-1 12-2 0,-11 14-2 0,10 10 5 0,26-10-3 0,22 10 0 0,26-23-1 0,10-13 1 0,12-11 1 0,-11-11-2 0,0 22-4 0,-12-11-23 0,-13 0-11 0</inkml:trace>
  <inkml:trace contextRef="#ctx0" brushRef="#br0">24757 5464 1 0,'0'0'1'0,"-13"0"-2"0,3 0 1 0,-2 0 10 0,12 0 5 0,12-11-3 0,34 11-7 0,15-12-3 0,10 12 0 0,-24-11 1 0,-22 11-2 0,-25-13 0 0,0 13 0 0,0-12-2 0,-12 12 2 0,-12 0-1 0,-1 0 0 0,14 12 0 0,-1 24 0 0,12 25 3 0,-24-3 1 0,13-11-2 0,-2-10-1 0,13-3 0 0,0-9 0 0,-23-25-2 0,-1 0 1 0,-12 0 0 0,11 12 0 0,3-12 0 0,-2 0-1 0,24-12 1 0,0 12 5 0,12 0-1 0,35 0-4 0,12 12 1 0,1-12 3 0,-24 13 0 0,-12-13 1 0,-12 0-4 0,-12 0 1 0,0 0-1 0,11 0-12 0,-11 0-54 0</inkml:trace>
  <inkml:trace contextRef="#ctx0" brushRef="#br0">15040 5619 56 0,'0'0'2'0,"-23"-34"9"0,23 9 0 0,-24 0-3 0,-36 38-6 0,1-1 0 0,46-12-2 0,-70 12 3 0,36 1 3 0,-2 10-1 0,26 1-4 0,10 34 0 0,2-8 0 0,11-16 2 0,0 14 2 0,0 0-2 0,11 11-1 0,-11 12 2 0,0 13-4 0,0 11 0 0,-11 2 2 0,11-3-1 0,11 1-1 0,2 0 0 0,-13 2 1 0,0-3 0 0,-13 1 1 0,2 13 0 0,11-3-1 0,-11-21-1 0,11 12 0 0,0-25 0 0,0 1 0 0,0-1 0 0,0-11 0 0,11-24 0 0,0-1 1 0,2-11 0 0,-1 13-1 0,12-26 0 0,24 1 0 0,-1 11 1 0,13 2-1 0,-13-14 2 0,13 1-2 0,-12-12 0 0,-1 0 1 0,-23 11-1 0,12-11 2 0,-24 0-1 0,-12 0-7 0,0-11-78 0,0 11 43 0</inkml:trace>
  <inkml:trace contextRef="#ctx0" brushRef="#br0">10753 5012 28 0,'0'0'2'0,"-11"-23"6"0,11-1 22 0,-12 0 1 0,12 24-2 0,-13 12-8 0,2 47-5 0,-1 25-7 0,12-26-6 0,0-8-1 0,-11-27 0 0,11 1-3 0,-13-24-33 0,13-36-51 0,0 25 46 0</inkml:trace>
  <inkml:trace contextRef="#ctx0" brushRef="#br0">10610 4798 33 0,'0'0'0'0,"-47"-12"18"0,11 24 10 0,-11 36-1 0,-2 23-7 0,26 36-9 0,10 2-5 0,26 9-3 0,10-10-1 0,26-37 2 0,22-24-3 0,12-23 0 0,13-24-1 0,-25-12 3 0,1-24-2 0,-37-12 0 0,12 13 0 0,-11-26 0 0,-23 3 0 0,11-2 0 0,-1 2 0 0,-23-15 2 0,0 2 2 0,-23 10-1 0,-14 27 0 0,14-14-1 0,-26 12-1 0,13-1-1 0,-10 27 0 0,-26-1 3 0,13 11-2 0,-13 21-1 0,12 29 0 0,24-3-2 0,13 11-1 0,35 15-48 0,-1-25-67 0</inkml:trace>
  <inkml:trace contextRef="#ctx0" brushRef="#br0">11456 4773 42 0,'0'-10'6'0,"0"-26"3"0,23 11 4 0,-10 14 12 0,-13 11 2 0,0 0-12 0,-13 48-1 0,13 23-6 0,0 24-2 0,13 1 0 0,-1-25-1 0,-24-10 1 0,12-15-3 0,0-34-2 0,-13 1 1 0,13-13 2 0,0 0-2 0,-11-13-2 0,11 1 1 0,0 0 0 0,0-11-1 0,0-1-1 0,11-13 1 0,14 3 0 0,-2 9 0 0,13 2 1 0,0 11-1 0,-13 1-1 0,13 11 1 0,-24 0-1 0,24 0 2 0,-24 11 0 0,12 12-2 0,-24 14 1 0,0 22 0 0,12-13 1 0,-12-9 1 0,0-13 0 0,0-12 0 0,0-12 0 0,0-12-4 0,12 12-58 0,0 0-53 0</inkml:trace>
  <inkml:trace contextRef="#ctx0" brushRef="#br0">12051 5179 79 0,'-35'-25'23'0,"22"25"-15"0,13 13-3 0,-47 47 12 0,11-1-1 0,36 1-10 0,11-24-4 0,38-1 0 0,-1-22-1 0,-13-26 1 0,13 1 0 0,-24-34-2 0,-11 9-1 0,-2-10 1 0,-11-1 0 0,-11-12 3 0,-26 13-5 0,1 23 2 0,0 11-1 0,0 13 0 0,0 25 0 0,13 11 2 0,10-1 0 0,49 13 0 0,13-12-2 0,-14-13 2 0,1 0 0 0,-12-23-10 0,0 13-74 0,-24-13 38 0</inkml:trace>
  <inkml:trace contextRef="#ctx0" brushRef="#br0">12444 4715 54 0,'0'-13'37'0,"-35"-21"-33"0,35 9 11 0,-25 25 4 0,-11 36 5 0,-10 58-13 0,22 27-6 0,24-3 0 0,47-22-3 0,25-37 0 0,-12-22-27 0,-1-26-60 0,-48-11 42 0</inkml:trace>
  <inkml:trace contextRef="#ctx0" brushRef="#br0">12480 4882 24 0,'0'-25'32'0,"47"2"-3"0,1 12-8 0,0 34-3 0,-24 36-10 0,-24-11-3 0,-36 0 2 0,-12-25-2 0,25-11-2 0,10-12-3 0,38-35-5 0,22-1-1 0,13-1 4 0,-36 14 2 0,-1 0 7 0,-23 11 6 0,-13 12-5 0,-21 47-1 0,10 1-4 0,12-1 1 0,24-23-3 0,24 0 0 0,22-1-40 0,-22-23-78 0</inkml:trace>
  <inkml:trace contextRef="#ctx0" brushRef="#br0">12825 4655 46 0,'0'0'5'0,"36"0"27"0,0 84 3 0,-25 71-7 0,-11 0-5 0,-11-50-12 0,-25-44-1 0,11-25-3 0,3-12-5 0,10-36-11 0,24-24-150 0</inkml:trace>
  <inkml:trace contextRef="#ctx0" brushRef="#br0">24007 6155 66 0,'-23'-11'9'0,"34"11"-7"0,12 11 15 0,-10-11 0 0,-13 0 3 0,0 0-6 0,-13-11-8 0,-10-12-3 0,12-2 3 0,-13-23-1 0,-12-11 3 0,-13-1-2 0,-33-11-2 0,-13-1-3 0,11 13-1 0,-11-12 3 0,-24 0-1 0,-24 0-1 0,-1-2-2 0,14 25 3 0,23 1 1 0,12 10-3 0,11 3 2 0,-24 10-1 0,26 24-1 0,10 12-1 0,37-12 2 0,11 23-2 0,12-11 4 0,24-24-1 0,35 1-1 0,25-26-2 0,-14 26 2 0,-9-12-1 0,10 10 1 0,1 13 0 0,0-12-2 0,-37 0 0 0,-11-1 3 0,-24 3-2 0,1-1 1 0,-14-2-1 0,-22 13 0 0,-36 24 1 0,-13-1-1 0,25-23 0 0,23 12 1 0,25-12 0 0,23 0-1 0,0 0 0 0,-12 59 0 0,24 25 0 0,11-13 0 0,13-11 0 0,-24 1 0 0,-1-15 0 0,2-10 1 0,-1-24 1 0,-12-12 1 0,0-12-1 0,0-24-1 0,-12-10 0 0,-1-4-1 0,13 3 1 0,0 0-1 0,13-1 1 0,-13 12-1 0,12 1 0 0,0-1 0 0,22 0 1 0,2 11-1 0,0 15-1 0,24 10 1 0,12 0 0 0,-2 0-1 0,-21 0 1 0,-37 0 0 0,-12 0 0 0,-36 0 0 0,-23 0 0 0,-13 0 0 0,-24 10 0 0,13 3 0 0,23 11 0 0,37 0 0 0,23 24-1 0,12 23 1 0,36 0-1 0,-1-12 1 0,-24-9 0 0,-10-29 0 0,-13-21 0 0,-13 0 0 0,2 0-36 0,-25 13-108 0</inkml:trace>
  <inkml:trace contextRef="#ctx0" brushRef="#br0">10338 5953 52 0,'-25'-24'7'0,"50"1"-4"0,-14-1 4 0,-11 24 29 0,0 0-8 0,-11 0-9 0,-26 24-6 0,1 23-7 0,12 25-4 0,12-26 0 0,24-9 1 0,0-1 0 0,24-13-1 0,13-11 0 0,-15 1 0 0,-11-38 0 0,-10-21 1 0,-13 9 0 0,-13-22 1 0,2 11-1 0,-14 0 1 0,4 14-2 0,-16 9-1 0,13 13 0 0,12 12-5 0,12 24-41 0,12 23-93 0</inkml:trace>
  <inkml:trace contextRef="#ctx0" brushRef="#br0">10658 5989 123 0,'0'0'0'0,"-12"-12"22"0,12-12 4 0,0 24-12 0,0 0-13 0,24 0-24 0,0 24-109 0</inkml:trace>
  <inkml:trace contextRef="#ctx0" brushRef="#br0">10896 5870 64 0,'0'0'0'0,"-13"-25"12"0,26 14 1 0,-1-1 3 0,-12 1 10 0,0 11-6 0,0 0 1 0,0 0-16 0,0 11-2 0,-12 25 0 0,12 1-3 0,12 9 2 0,-1 2-2 0,2-24 1 0,-1-12-2 0,12-12 4 0,-1-12-2 0,14-24 0 0,-14 12-2 0,1 12 1 0,-24 12 0 0,0 48 2 0,0 0 0 0,-13-14 1 0,2 3-1 0,11-13-7 0,0-1-37 0,11-23-57 0,-11 0 64 0</inkml:trace>
  <inkml:trace contextRef="#ctx0" brushRef="#br0">11300 5989 46 0,'-23'0'54'0,"12"-12"-14"0,11 1-15 0,0 11-14 0,47 0-6 0,13 0-4 0,10 11 1 0,-34-11-2 0,0 0-5 0,-12 0-50 0,-12 0-38 0</inkml:trace>
  <inkml:trace contextRef="#ctx0" brushRef="#br0">11443 5822 29 0,'-11'-11'7'0,"22"11"32"0,-11 11 12 0,0 62-18 0,0 21-18 0,0-35-12 0,13-11-8 0,-13-12-60 0,0-36-8 0</inkml:trace>
  <inkml:trace contextRef="#ctx0" brushRef="#br0">11778 5858 57 0,'0'-13'29'0,"-24"-10"1"0,24 23-9 0,-24 36-2 0,12 35-10 0,12-23-6 0,36-12-1 0,11-12 0 0,12-13-2 0,-23-59 0 0,-23 14 1 0,-26-50 3 0,-34 24 7 0,11 12-11 0,11 48-10 0,25 24-75 0,0-11 34 0</inkml:trace>
  <inkml:trace contextRef="#ctx0" brushRef="#br0">12099 5858 139 0,'-36'-13'8'0,"24"13"-3"0,48-11-5 0,-36 22-19 0,0 2-85 0</inkml:trace>
  <inkml:trace contextRef="#ctx0" brushRef="#br0">12218 5740 81 0,'-13'0'13'0,"13"-13"7"0,25 1-9 0,-25 0-1 0,24 12-5 0,0 0 1 0,-12 0 1 0,10 0 1 0,-9 12-7 0,-13 24 0 0,-13-1-2 0,-9-10 7 0,-2-2-7 0,36 1 1 0,35 0-3 0,-11 35 2 0,-24-34 0 0,-37-14 2 0,-33-11 2 0,-14 0 0 0,36-11-4 0,36-14-50 0,0 25-32 0</inkml:trace>
  <inkml:trace contextRef="#ctx0" brushRef="#br0">12683 5572 41 0,'0'-24'24'0,"10"1"14"0,-32 12-16 0,-38 45-6 0,-24 74-4 0,37 47-6 0,35-13-3 0,48-35 0 0,23-23 0 0,1-61-1 0,-24-11-8 0,-12-12-120 0</inkml:trace>
  <inkml:trace contextRef="#ctx0" brushRef="#br0">12944 5763 65 0,'-11'0'40'0,"-50"-23"-20"0,50 23-15 0,11 0-4 0,-25 11 6 0,14 12 1 0,11 1-2 0,11 12-3 0,14-12-3 0,11 0 0 0,-12-11 1 0,-1 8 1 0,-11 4 5 0,-12-13-2 0,-12 12-2 0,-24-12-6 0,-11-1-17 0,0 14-32 0,23-25-28 0</inkml:trace>
  <inkml:trace contextRef="#ctx0" brushRef="#br0">12729 5811 77 0,'-46'-25'39'0,"92"2"-38"0,50 11-2 0,-24 1 7 0,23 11 2 0,-23 11-31 0,-60-11-55 0</inkml:trace>
  <inkml:trace contextRef="#ctx0" brushRef="#br0">13159 5514 131 0,'107'46'1'0,"-59"26"1"0,0 107 8 0,-48-13 12 0,-60-72-5 0,-25-33-9 0,39-38-9 0,34-23-148 0</inkml:trace>
  <inkml:trace contextRef="#ctx0" brushRef="#br0">11123 6644 73 0,'-25'0'23'0,"2"0"2"0,35 0-9 0,35 0-8 0,37 13 5 0,11-13-5 0,-59 0-4 0,-36 0 0 0,0-13-64 0,-13 13-17 0</inkml:trace>
  <inkml:trace contextRef="#ctx0" brushRef="#br0">11588 6548 62 0,'-13'0'34'0,"13"12"-5"0,-12 24-15 0,0 12-13 0,12-1 3 0,12-23-2 0,24 12 0 0,0-25 0 0,-1-22-1 0,-23-37 0 0,0 2 2 0,-12-4 12 0,-12 3-5 0,-12 12-6 0,1 23-12 0,-1 1-39 0,12 34-69 0</inkml:trace>
  <inkml:trace contextRef="#ctx0" brushRef="#br0">11885 6573 151 0,'-12'0'11'0,"-1"-13"11"0,49 1-20 0,-23 12-6 0,-13 0-57 0,11 12-29 0</inkml:trace>
  <inkml:trace contextRef="#ctx0" brushRef="#br0">12171 6429 57 0,'0'0'13'0,"0"-11"29"0,0-1-22 0,0 12-11 0,0 12-5 0,11 11 0 0,1 25 0 0,-12-1-1 0,0-10-1 0,11-3-2 0,14-21 1 0,-13-13 0 0,24-13-1 0,-24 2-1 0,10-12 2 0,3 23 2 0,-14-13 2 0,2 37 0 0,-13 24 0 0,-13-2-3 0,2-9-2 0,11-13-52 0,-12-12-43 0</inkml:trace>
  <inkml:trace contextRef="#ctx0" brushRef="#br0">12575 6489 43 0,'0'0'5'0,"12"0"15"0,-24 13 25 0,-11 21-16 0,34 3-21 0,25-3-6 0,0 16-2 0,-24-29 0 0,-36 4 1 0,-24-13-18 0,-11-24-59 0,47 0 38 0</inkml:trace>
  <inkml:trace contextRef="#ctx0" brushRef="#br0">12540 6465 102 0,'0'0'19'0,"0"-24"15"0,47 1-23 0,1 11-8 0,10 12-15 0,-9 12-66 0,-37-12 15 0</inkml:trace>
  <inkml:trace contextRef="#ctx0" brushRef="#br0">13017 6251 42 0,'0'-12'45'0,"0"-1"-7"0,0 2-23 0,-13 11-12 0,-23 11 1 0,-11 60 9 0,-13 38-3 0,13 21-5 0,35-9-4 0,35-39 1 0,24-34-2 0,2-25 2 0,-26-23 1 0,-11 12-5 0,-12-24-164 0</inkml:trace>
  <inkml:trace contextRef="#ctx0" brushRef="#br0">13253 6381 27 0,'0'-11'32'0,"13"-1"19"0,-26 12-29 0,-23 0-2 0,2 23-5 0,-14 14-10 0,12 81-2 0,24-58-4 0,24 1 0 0,12-40-1 0,12-8 1 0,0-36-1 0,-14-13 1 0,-9 11 4 0,-26 2 4 0,-9 12-5 0,-2 11-9 0,0 23-53 0,24-12-26 0</inkml:trace>
  <inkml:trace contextRef="#ctx0" brushRef="#br0">13409 6226 92 0,'0'0'0'0,"0"-11"26"0,59 93-10 0,-35 62-3 0,-24 22 1 0,-12-45-5 0,-36-50 1 0,1-48-2 0,11-12-6 0,25-11-19 0,-2-11-85 0,13 11 56 0</inkml:trace>
  <inkml:trace contextRef="#ctx0" brushRef="#br0">10289 5596 53 0,'0'0'3'0,"-36"12"-2"0,-24-1 1 0,-34 2 17 0,34-1 13 0,35 0-27 0,25 11-4 0,0 25 4 0,0 11 3 0,0 25 0 0,0 12 0 0,0-2-5 0,25 1-2 0,-14-35 0 0,2-12 0 0,-13-1 5 0,0-10-1 0,0-14-4 0,47-12-8 0,84-22-126 0</inkml:trace>
  <inkml:trace contextRef="#ctx0" brushRef="#br0">13564 6226 105 0,'-24'-11'3'0,"36"11"-9"0,34-23 4 0,-10 10 5 0,-23 13 1 0,-1 0 6 0,-1-12-1 0,26 12-4 0,10-12-5 0,1 12 1 0,-37 24 5 0,-11 23 8 0,-11 49-9 0,11 23-3 0,11 13-2 0,25-14 1 0,-12-10-3 0,0-49 5 0,-24-23 0 0,-24-13 1 0,-23-11-1 0,-13-12-2 0,24-12-55 0,25 1-27 0</inkml:trace>
  <inkml:trace contextRef="#ctx0" brushRef="#br0">16779 7025 48 0,'-36'0'25'0,"0"0"-18"0,13 0 10 0,23 0-13 0,23 0 6 0,61 13-2 0,71-13-1 0,35-13-1 0,1 1 4 0,-60 12-2 0,-60 0-5 0,-60 12-1 0,-45-12 2 0,-50 0-3 0,-35 0-1 0,-12-12 1 0,-12 0 0 0,23 12-1 0,14 0 0 0,22 0 0 0,36 12 0 0,37 0-1 0,58-12 2 0,83-24 1 0,49 24 0 0,0-13-3 0,-35 26 2 0,-86-1 3 0,-58-12 2 0,-58 0-4 0,-27 0-1 0,-21-12 0 0,23 12 0 0,-2 0-2 0,27-13 1 0,9 13-1 0,26 0 1 0,10 0-1 0,13 0 0 0,0 0 2 0,13 0 0 0,-13 0-1 0,12 0-1 0,-12 0 1 0,0 0-1 0,0 0 2 0,0 13-2 0,0-13-15 0,-12 12-121 0</inkml:trace>
  <inkml:trace contextRef="#ctx0" brushRef="#br0">13922 6465 27 0,'-13'0'13'0,"13"0"11"0,0 12-2 0,0-24 7 0,36 12-24 0,11-13-3 0,13 13 5 0,-24-11 3 0,-12 11 0 0,-24-12-9 0,10 12-45 0,-10 12-49 0</inkml:trace>
  <inkml:trace contextRef="#ctx0" brushRef="#br0">13969 6548 35 0,'-24'12'20'0,"12"-12"-2"0,12 13 6 0,0-13-5 0,23 0-7 0,36-13-6 0,2 13 4 0,-15 0 0 0,-46 0-5 0,-10 0-12 0,-26 0-96 0,36 13 67 0</inkml:trace>
  <inkml:trace contextRef="#ctx0" brushRef="#br0">16660 7109 69 0,'-25'0'-4'0,"25"-13"-8"0,0-24 19 0,0 3 8 0,13 22-5 0,10 12-2 0,-10 25-1 0,-13-4-2 0,0-8 1 0,12-26 1 0,-1-21-5 0,13 34-1 0,-12 0-1 0,0 13-1 0,0-13 3 0,24-13-2 0,47-11 0 0,-23 24-3 0,-37 71 3 0,-12-23 8 0,2-25 4 0,59-57-7 0,-1-26-7 0,-12 36-14 0,-23 24 11 0,-36 34 9 0,12-21 7 0,60-26-8 0,35-8-22 0,-36-4-81 0</inkml:trace>
  <inkml:trace contextRef="#ctx0" brushRef="#br0">14219 6179 24 0,'0'0'14'0,"-25"-12"22"0,25 0-11 0,-11 12-11 0,22-11 0 0,2 11-3 0,34-12-2 0,25 1-5 0,-1 11-3 0,-23 0 0 0,-11 0-1 0,-14 0 1 0,-12 11-1 0,1-11 3 0,-1 0-2 0,-22 12 15 0,-1 23-14 0,1 1-1 0,-1 12 3 0,-24-1-1 0,0 24-3 0,12 0 2 0,-11-10-2 0,10-1 2 0,2-37-2 0,10 1 0 0,-10-12 1 0,23-12 3 0,0-12-4 0,23-1 1 0,2 2-2 0,-1 11 2 0,11 0-3 0,1 11 5 0,12 14-4 0,-12-13 0 0,-25 12 2 0,1-14-10 0,-12 3-61 0,0-13-18 0</inkml:trace>
  <inkml:trace contextRef="#ctx0" brushRef="#br0">14278 6406 42 0,'0'0'12'0,"36"-12"4"0,47-12-3 0,2 24-7 0,-15 0-3 0,-47 0 0 0,-23 0 2 0,-36 0-3 0,-21 0-1 0,-16 0-1 0,1 11 0 0,25 2 1 0,35-13 0 0,48 0 0 0,35-13 0 0,1 13 0 0,-24-11 0 0,-37-1-17 0,1 12-59 0</inkml:trace>
  <inkml:trace contextRef="#ctx0" brushRef="#br0">11468 7419 15 0,'0'-13'38'0,"0"1"-14"0,0-13-7 0,24 14-8 0,23 11 0 0,13 36-2 0,-1 0-1 0,-11 11-4 0,-24-11-1 0,-24-12 0 0,-12 11 1 0,-36-23 0 0,-11-1-1 0,-13-11-1 0,1 0 1 0,23-34 0 0,24-3 1 0,13-10-1 0,33 0-1 0,39 11 0 0,10-12 0 0,25 24 0 0,-13 0 1 0,0 24 0 0,-47 0-1 0,-24 0-1 0,-12 24-33 0,-12 12-61 0</inkml:trace>
  <inkml:trace contextRef="#ctx0" brushRef="#br0">12397 7084 59 0,'0'-12'2'0,"-24"-22"4"0,24 9 5 0,-25 0 4 0,-21 25 2 0,-14 37-6 0,12 34-7 0,-11 36-2 0,23 36-1 0,24-12 2 0,24 0-1 0,37-36-1 0,-3-35 0 0,2-23 0 0,0-37-5 0,-13-37-44 0,-23 13-32 0</inkml:trace>
  <inkml:trace contextRef="#ctx0" brushRef="#br0">12397 7322 66 0,'-13'0'3'0,"2"-24"7"0,58 1 0 0,13 23-4 0,12 0 0 0,-1 12-5 0,-35-12 1 0,-12 11-1 0,-14-11 1 0,-20 0 0 0,-38 24-2 0,12 0 2 0,-11 12-1 0,11 12 1 0,11-1-3 0,14-11 1 0,-1-25 0 0,1 2 0 0,22 11 0 0,12-24 2 0,13-12-1 0,0 0-2 0,12 12 3 0,-12 0-4 0,-24 12 4 0,-12-12-12 0,12 0-51 0,-12 0 19 0</inkml:trace>
  <inkml:trace contextRef="#ctx0" brushRef="#br0">12729 7120 55 0,'-11'-36'34'0,"35"11"-25"0,24 15-2 0,-2 45-3 0,15 84 3 0,-14 60-3 0,-35 0 0 0,-12-61 1 0,-48-34 1 0,12-47-2 0,13-26-2 0,10-22 0 0,13-14-7 0,0 13-23 0,13-24-46 0,-13 36 46 0</inkml:trace>
  <inkml:trace contextRef="#ctx0" brushRef="#br0">13171 7394 32 0,'-12'0'6'0,"-37"0"5"0,38 0 0 0,22 0-5 0,38-12 2 0,22 12-1 0,-12 0 3 0,-10 0-3 0,-25-13-5 0,-24 13-4 0,0 13-55 0</inkml:trace>
  <inkml:trace contextRef="#ctx0" brushRef="#br0">13123 7513 14 0,'-36'11'7'0,"25"2"3"0,22-13 8 0,37 0-4 0,24-13 0 0,-1-10-1 0,-24 12-7 0,-23-2-7 0,-24 26-33 0,-11 10-26 0</inkml:trace>
  <inkml:trace contextRef="#ctx0" brushRef="#br0">13577 7310 33 0,'0'0'10'0,"-13"-12"11"0,13 12-7 0,-24 60-2 0,0 1-5 0,24-3-6 0,36 2 0 0,-11-25-1 0,9 1 2 0,2-36 0 0,0-24 0 0,0-23-1 0,-14 0 0 0,-22-3 1 0,0 4 3 0,-22-26 4 0,-14 14-1 0,12 33-4 0,-1 13-3 0,-11 36-3 0,15 0-20 0,-4 11-29 0,25-10-2 0</inkml:trace>
  <inkml:trace contextRef="#ctx0" brushRef="#br0">13897 7406 86 0,'-24'0'2'0,"60"-12"-1"0,-23 0 11 0,-26 12-10 0,13 12-49 0,0 0 0 0</inkml:trace>
  <inkml:trace contextRef="#ctx0" brushRef="#br0">14052 7264 36 0,'0'0'0'0,"-24"0"26"0,24-13-23 0,12 1 2 0,0 0 4 0,-12 12 2 0,12-13-2 0,-12 13-6 0,12-11-2 0,0 11 0 0,0-12 3 0,0 12 5 0,-2 0-4 0,3 12-3 0,10 12-2 0,2 0 1 0,-1 0-1 0,-24 11 2 0,-36-10 1 0,-13-2-2 0,27 1-1 0,22-12 1 0,35 0-2 0,13 35 1 0,-12-23-2 0,-36 0 4 0,-48-12 5 0,-1-1-2 0,3-11-5 0,22 0-44 0,24 0-47 0</inkml:trace>
  <inkml:trace contextRef="#ctx0" brushRef="#br0">14350 7168 8 0,'0'0'0'0,"12"-25"44"0,11 25-11 0,-11 37-11 0,0 47-11 0,0 21-4 0,-12-34-1 0,0-21-5 0,0-39 1 0,0 1 2 0,-12-72-3 0,12-11 2 0,0-13-1 0,-12 13-1 0,12 12-2 0,0 47 1 0,0 36-1 0,0 35 3 0,0-11-3 0,0 23 0 0,12-23 0 0,0 11 0 0,-12-47-4 0,0-12-37 0,-12-24-36 0</inkml:trace>
  <inkml:trace contextRef="#ctx0" brushRef="#br0">18005 5275 56 0,'-59'-24'31'0,"11"11"-8"0,35 2-9 0,3 11-1 0,20-12-1 0,3 12-3 0,23 0-3 0,12 0-2 0,23 0-1 0,48-11-1 0,24 11 2 0,-13 0-1 0,-10 0-1 0,-25 0 2 0,1 0-4 0,10 0 2 0,26 0-4 0,-1 0 4 0,-24 11 0 0,11-11 0 0,-10 0 0 0,22-11-1 0,38 11-4 0,-1 0 4 0,-12 0 0 0,-1 11 0 0,14-11-1 0,10 0-1 0,0 12 1 0,-11-12 1 0,24 11 0 0,-25-11-1 0,1-11 0 0,-12 11 1 0,-37 0-1 0,14 0 1 0,-1 0-1 0,0 0-2 0,-1 0 3 0,-10 0-2 0,-13-12 1 0,-12 12 0 0,12 0 0 0,-12 0 0 0,1 12 0 0,-13-12-2 0,12 0 2 0,1 0-2 0,11 11 4 0,-24 2-2 0,1-13 0 0,-2 0 0 0,-21 0 0 0,-38 0 0 0,1 12 0 0,-12-12 0 0,0 0 0 0,1 0 0 0,-38 0 1 0,-34-12 0 0,-60-1-1 0,-36 2 1 0,-24-1-2 0,-23 12 4 0,-1-11-1 0,1 11-2 0,-13 0 1 0,-46 0 0 0,-38 0-1 0,2 0-1 0,47 0 2 0,24 0-1 0,-191 23 0 0,203-23 2 0,-1 11-2 0,24-11 0 0,12 0 1 0,-23-23 1 0,23 12-3 0,0-2 2 0,49 13-2 0,-13 0 1 0,-11 13 3 0,-1-13-2 0,-12 0 0 0,47 0-3 0,38 0 2 0,34 0 0 0,24-13 1 0,1 13 0 0,-2 0 0 0,2 0-2 0,-1 0 2 0,24 0 0 0,0 0 0 0,0-12 0 0,0 12-2 0,0 0 2 0,13 0-2 0,-13 0 2 0,-13 0-2 0,1 12 3 0,0-12-3 0,0 0 2 0,-12 13-2 0,13-13 2 0,11 0-2 0,0 0 2 0,0 0-1 0,0 0 0 0,0 11 1 0,0-11-2 0,0 0 2 0,-12 12-1 0,12-12-1 0,0 0 2 0,0 0-1 0,0 0-15 0,23 11-55 0,1-11-42 0</inkml:trace>
  <inkml:trace contextRef="#ctx0" brushRef="#br0">16517 7025 61 0,'0'0'10'0,"0"-24"19"0,0 11 7 0,11 13-18 0,14 13-2 0,34-1-9 0,13 13-1 0,-1-4-1 0,24-8-2 0,1 11 0 0,-13-11 0 0,12-2-2 0,1-11 1 0,-1 0-1 0,0-11 1 0,-12-2 2 0,13 1-4 0,11-13 0 0,-25-9 1 0,-33 10-1 0,-1-23 2 0,-2-1 0 0,-10-12-1 0,-11 13 0 0,-25-13 0 0,0-1-1 0,-36 3 1 0,0-2-2 0,-23 2 2 0,-14 8 0 0,-33 4 0 0,10 21-1 0,-11 2 1 0,12-1-3 0,-25 24 2 0,14 0-1 0,-1 13 5 0,12-2-5 0,-1 1 2 0,1-1-3 0,0 14 2 0,23-2-1 0,25 25 3 0,23-23-3 0,-1-2 1 0,-21 36-1 0,-2 1 4 0,24-13-3 0,24 1 0 0,12 12 0 0,36-1-2 0,-1 0 2 0,25-11 0 0,10-12 0 0,14 1 0 0,10-3 0 0,3-10 0 0,-3-11 0 0,-10-2-1 0,-1-11 1 0,1 0 0 0,-2 0 1 0,-10-11-1 0,0-14 0 0,-1 0 1 0,-12-9-1 0,-12-3 1 0,-10-10-1 0,-2 12 1 0,-11-25-1 0,-12 13 1 0,-24-1 0 0,0 0-1 0,-13 2 1 0,-10-15-2 0,-1 25 1 0,-23-11 0 0,-13 23 0 0,-22-13 0 0,-38 3 1 0,1 10-1 0,11 0 0 0,-12 1-1 0,2 10 2 0,11 13 1 0,0 0-2 0,12 0 0 0,11 13-1 0,1 10 2 0,0-12-2 0,11 14 1 0,23-2 0 0,3 13 1 0,10 1-1 0,0 21-1 0,13 2 1 0,11-2 2 0,12 3-4 0,0-1 2 0,12-1 0 0,22-11 0 0,3 11 0 0,-1-23-1 0,-12 1-1 0,22-16 1 0,15 4 2 0,-2-13-6 0,-23 1-42 0,0-13-100 0</inkml:trace>
  <inkml:trace contextRef="#ctx0" brushRef="#br0">20600 6870 18 0,'0'-48'48'0,"0"1"-14"0,0 11-3 0,0 25-12 0,0 34-12 0,0 48 3 0,0 36-4 0,13 2-3 0,-13-27 0 0,0-34-2 0,12-25 1 0,-12-23 3 0,0-48-2 0,-12-36-1 0,-11-10 1 0,23-1-2 0,0 35-2 0,23-11-1 0,-11 10 3 0,35 3-2 0,-11 34 2 0,1 24-2 0,10 61 0 0,-11-15 0 0,-36 13 2 0,-13-22 0 0,-46-3 1 0,-25-9-4 0,48 0-40 0,36-14-84 0</inkml:trace>
  <inkml:trace contextRef="#ctx0" brushRef="#br0">21292 6465 87 0,'0'-13'4'0,"-12"-10"22"0,12 35-9 0,-48 72-1 0,-24 59-2 0,26 35-8 0,22-23-2 0,36-47-1 0,46-37-2 0,14-48-3 0,12-12-66 0,-61-22-22 0</inkml:trace>
  <inkml:trace contextRef="#ctx0" brushRef="#br0">21459 6775 86 0,'-12'-13'20'0,"0"2"0"0,24 47-4 0,0-1-8 0,0 26-5 0,12-15-2 0,-1-21 1 0,13-14 0 0,12-35 0 0,0-11 0 0,-14-1-1 0,-21-1 0 0,-13 3 0 0,-13-3 3 0,13 26-1 0,0 22-3 0,0 60 0 0,0 61 1 0,0 23-1 0,-11-24 0 0,-1-36 1 0,-47-59 7 0,-13-36-1 0,13-60-3 0,35 13-14 0,36-1-73 0,0 35 9 0</inkml:trace>
  <inkml:trace contextRef="#ctx0" brushRef="#br0">21876 6906 92 0,'0'0'0'0,"12"-12"31"0,59-12 2 0,-11 12-20 0,11 12-11 0,-11 0-5 0,-25 0-22 0,-23 12-16 0,-12 1-47 0</inkml:trace>
  <inkml:trace contextRef="#ctx0" brushRef="#br0">21971 7038 62 0,'-24'0'2'0,"36"-13"3"0,0 13 17 0,12 0-1 0,35 0-17 0,13 0-23 0,12-12-71 0</inkml:trace>
  <inkml:trace contextRef="#ctx0" brushRef="#br0">22423 6810 73 0,'0'-11'11'0,"-13"-1"1"0,38 12 12 0,-14 59-6 0,-11 36-8 0,-11-23-7 0,11-26-21 0,11-21-104 0</inkml:trace>
  <inkml:trace contextRef="#ctx0" brushRef="#br0">22721 6452 65 0,'0'0'0'0,"13"13"29"0,-2 95 5 0,-22 94-12 0,-2 11-9 0,1-69-8 0,12-49-3 0,0-35-5 0,-12-49-56 0,12-22-24 0</inkml:trace>
  <inkml:trace contextRef="#ctx0" brushRef="#br0">22888 6751 65 0,'0'0'9'0,"24"-23"16"0,47 34 3 0,-12 25-10 0,-11 35-11 0,11 0-5 0,-34-11-8 0,-25-36-32 0,0-12-60 0</inkml:trace>
  <inkml:trace contextRef="#ctx0" brushRef="#br0">23162 6751 64 0,'-49'-12'39'0,"15"12"-18"0,-26 71-7 0,0 13-6 0,35-1-7 0,3-22-20 0,22-40-89 0</inkml:trace>
  <inkml:trace contextRef="#ctx0" brushRef="#br0">23281 6513 80 0,'0'-11'4'0,"36"11"6"0,23 94-2 0,-35 61 8 0,-24 23 2 0,-24-48-8 0,-24-33-5 0,14-62-2 0,21-35-10 0,1-35-76 0,12 22 40 0</inkml:trace>
  <inkml:trace contextRef="#ctx0" brushRef="#br0">23507 6941 84 0,'-13'-12'9'0,"38"12"3"0,46-12-2 0,1 12 2 0,-13-11-6 0,-23 11-6 0,-24 11-27 0,-12-11-65 0</inkml:trace>
  <inkml:trace contextRef="#ctx0" brushRef="#br0">23578 7072 45 0,'-35'0'28'0,"-1"12"-20"0,59-12 1 0,25 0 10 0,36-12-7 0,23-1-11 0,-1 13-52 0,-70-10 2 0</inkml:trace>
  <inkml:trace contextRef="#ctx0" brushRef="#br0">24199 6870 78 0,'-13'-37'19'0,"13"37"-11"0,-36 37 3 0,0 22 2 0,1 13-7 0,35-1-4 0,35-11-1 0,37-12 1 0,-2-37-1 0,-9-46 2 0,-25-37 0 0,-36-24 3 0,-48-9 6 0,-1 32-7 0,3 62-8 0,10 34-57 0,24 13-38 0</inkml:trace>
  <inkml:trace contextRef="#ctx0" brushRef="#br0">24507 6977 108 0,'-12'-23'13'0,"24"10"-1"0,12 1-10 0,-24 24-42 0,0 1-37 0</inkml:trace>
  <inkml:trace contextRef="#ctx0" brushRef="#br0">24686 6833 13 0,'0'0'24'0,"12"-11"12"0,-12-1-8 0,24 1-15 0,-2-1-6 0,-9 12 2 0,10 0-1 0,2-12-1 0,-1 24-5 0,-12 0-2 0,-1 22 0 0,-11-9 2 0,-23 11 1 0,-37-13 0 0,25-11-4 0,23 24 2 0,24 0-1 0,34 12-1 0,-21-1 2 0,-25-11 1 0,-25-25 3 0,-33-11-3 0,10-11-21 0,36 11-73 0</inkml:trace>
  <inkml:trace contextRef="#ctx0" brushRef="#br0">24995 6870 85 0,'-11'-24'34'0,"11"0"-5"0,11 72-20 0,-11 59 3 0,0 12-1 0,0-35-6 0,0-50-3 0,-11-21-16 0,-1-13-133 0</inkml:trace>
  <inkml:trace contextRef="#ctx0" brushRef="#br0">23602 7608 53 0,'-36'-13'21'0,"25"13"1"0,22-11-7 0,13-1-9 0,72 1 2 0,118-13-2 0,96 24-4 0,11 12-1 0,-83 0 11 0,-107-12 4 0,-47-24-7 0,-49 11-5 0,-11 2-4 0,-24-1-19 0,-12 12-44 0,-24 12-13 0</inkml:trace>
  <inkml:trace contextRef="#ctx0" brushRef="#br0">23566 7632 41 0,'-23'0'24'0,"-49"0"7"0,59 0-2 0,62 0-22 0,83-24 4 0,104 11-4 0,88 2-5 0,-16 11 0 0,-93 11 7 0,-85-11 4 0,-82-11-1 0,-36-1-3 0,-12 12-5 0,-12-11-5 0,1 11 0 0,-2 0-87 0,2 0 28 0</inkml:trace>
  <inkml:trace contextRef="#ctx0" brushRef="#br0">18113 7871 37 0,'-36'0'11'0,"-48"-13"8"0,1 1 7 0,12 12-11 0,35-12-8 0,24 24-3 0,48-12 3 0,107 0-1 0,119-25-1 0,83 15 1 0,13 10-3 0,-86 10 1 0,-80-10 2 0,-121-10-1 0,-95 10 3 0,-119 0-6 0,-107 10-1 0,-59 15 3 0,-24 0-3 0,58 9-1 0,85-9 1 0,58-2-1 0,85-23 1 0,58 0-1 0,96-11 1 0,108-26-1 0,83 3 0 0,12 21 1 0,-24 1-4 0,-84 12 4 0,-106 0 0 0,-85 0 3 0,-118 0-2 0,-120 12 0 0,-59-12 2 0,1 13-3 0,47 10-1 0,35 1 0 0,73 0 0 0,81-13 0 0,62 1 0 0,106-24 0 0,131-23 0 0,119 11 1 0,-11 24-4 0,-84 0 2 0,-108 0 3 0,-107 0 0 0,-46 0 6 0,-37 0-4 0,-24-12-3 0,1 1 1 0,35 11-20 0,0 11-143 0</inkml:trace>
  <inkml:trace contextRef="#ctx0" brushRef="#br0">14207 4120 41 0,'-24'-36'4'0,"24"-12"-5"0,0 23-8 0,11 25 30 0,2-10 9 0,-1 20-17 0,-1 15-6 0,2 34 0 0,-2 12 3 0,-11 13-5 0,24 0-2 0,12-26 1 0,23-21-2 0,25-13 2 0,-13-35-1 0,36-26-1 0,24-22 1 0,36-37 0 0,35-11-1 0,13 0-1 0,-60 24 3 0,-60 36 0 0,-47 22-1 0,-37 25-6 0,13 25-127 0</inkml:trace>
  <inkml:trace contextRef="#ctx0" brushRef="#br0">9360 16395 6 0,'0'0'6'0,"0"-24"27"0,12-12-9 0,-12 13 5 0,-12 11-3 0,-12 12-7 0,-11 0-9 0,-1 47-5 0,-11 37-1 0,22 35-2 0,13-1 2 0,24-10-4 0,24-37 1 0,12-24 0 0,-1-22 0 0,1-25 1 0,0-36 2 0,-1-24-1 0,-11-11 0 0,-13-24 2 0,-23 0-3 0,-11-1 3 0,-37 13 1 0,13 35-5 0,-13 25-1 0,24 23-28 0,36 35-125 0</inkml:trace>
  <inkml:trace contextRef="#ctx0" brushRef="#br0">9705 16454 115 0,'0'0'12'0,"12"-23"32"0,-12 0-17 0,0 34-30 0,24 24-170 0</inkml:trace>
  <inkml:trace contextRef="#ctx0" brushRef="#br0">10515 16193 58 0,'0'0'0'0,"12"-24"33"0,-12 12 6 0,-12 36-25 0,-12 35 0 0,-36 13-6 0,1-1-2 0,-12 0-4 0,-1-12 0 0,13 2-1 0,23-38 0 0,12-11 2 0,24-12 0 0,0 0-5 0,36-25 4 0,24 15-3 0,23 10 2 0,0 0-2 0,1 0 3 0,-38 10-3 0,-10 3 2 0,-11-1-2 0,-14 0-8 0,2-12-59 0,-13-12-27 0</inkml:trace>
  <inkml:trace contextRef="#ctx0" brushRef="#br0">10599 16203 39 0,'-12'-10'21'0,"-1"-26"18"0,13 0-12 0,13 36-10 0,-1 0-7 0,-12 36-1 0,0 47-2 0,0 48-3 0,11 24-1 0,-11 0 3 0,-11-36-3 0,11-36 0 0,0-35 1 0,11-14-1 0,1-21-2 0,-12-13 4 0,0-13-3 0,0-21-4 0,0 10-59 0,0 11-56 0</inkml:trace>
  <inkml:trace contextRef="#ctx0" brushRef="#br0">11158 16562 16 0,'0'0'20'0,"-24"0"13"0,1-12 2 0,10 12-7 0,13 0-8 0,0 0-13 0,48 0-3 0,36 0-2 0,22 0 0 0,14-12-1 0,-49 0 0 0,-23-1 1 0,-24 2 1 0,-1 11-4 0,2-12 1 0,-14 12-10 0,-11 0-41 0,-11 0-53 0</inkml:trace>
  <inkml:trace contextRef="#ctx0" brushRef="#br0">11396 16287 16 0,'0'-23'18'0,"0"-1"20"0,0 0-12 0,11 11-1 0,-11 38-9 0,0 59-1 0,-22 83-8 0,22-12-2 0,0-37-4 0,11-35 0 0,-11-35 3 0,0-37 0 0,11-22-27 0,14-12-100 0</inkml:trace>
  <inkml:trace contextRef="#ctx0" brushRef="#br0">12384 16253 44 0,'0'-25'13'0,"0"-22"32"0,0 35-11 0,0 12-22 0,-47 71-3 0,0 47-5 0,-1 26-4 0,36-12 3 0,36-27-3 0,24-32-2 0,11-38 4 0,12-47 0 0,-12-47 3 0,-10-12 0 0,-37-50-1 0,-1-32 3 0,-22 22 0 0,-14 71-3 0,-22 13-2 0,-24 47-5 0,23 60-40 0,35-1-97 0</inkml:trace>
  <inkml:trace contextRef="#ctx0" brushRef="#br0">12944 16466 112 0,'-11'-35'39'0,"11"12"-2"0,-12 10-22 0,12 1-10 0,0 12-5 0,12 0-39 0,-12 12-110 0</inkml:trace>
  <inkml:trace contextRef="#ctx0" brushRef="#br0">13362 16228 11 0,'0'-12'23'0,"-13"12"11"0,13-13-11 0,0 3-2 0,0-2-4 0,13-12-5 0,-2-1-1 0,1 14-5 0,12-12 0 0,-12-2-3 0,12 2-1 0,-1 11 0 0,1 12 0 0,12 0 1 0,0 12-1 0,-2 23-1 0,15 25-1 0,-26-2 0 0,-10 3 1 0,-37-13 1 0,-37-2-1 0,27-21-1 0,22-13 0 0,37 12 0 0,21 47-2 0,1 23 1 0,-34-33 2 0,-62-13-1 0,-21-36 1 0,-2-12 1 0,37-12-2 0,35 0-14 0,0-1-132 0</inkml:trace>
  <inkml:trace contextRef="#ctx0" brushRef="#br0">14766 16098 61 0,'12'-37'6'0,"37"-22"23"0,-49 11 9 0,-13 37-22 0,-47 34-6 0,-35 72-4 0,0 25-3 0,24 11-2 0,35-12-1 0,72-12 0 0,35-48 1 0,0-35 0 0,1-48-4 0,-1-35 3 0,-11-13 3 0,-12 14-3 0,-25 8 2 0,-11 39 0 0,-12 35 3 0,-24 13-4 0,13 34-2 0,-14 0 0 0,25-24 1 0,0-35 4 0,0-12-15 0,0-47-43 0,0 11-59 0</inkml:trace>
  <inkml:trace contextRef="#ctx0" brushRef="#br0">14433 16109 32 0,'0'-36'30'0,"0"1"-5"0,-36 11 0 0,1 24-9 0,-37 59 1 0,-24 71-6 0,14 25-8 0,46-11-2 0,82-37 1 0,51-59 0 0,46-37-47 0,-23-45-66 0</inkml:trace>
  <inkml:trace contextRef="#ctx0" brushRef="#br0">15172 16240 66 0,'0'-37'28'0,"-13"50"8"0,-11 95-15 0,24 47-15 0,0-37-1 0,-11-94 7 0,11-48 1 0,-25-94-9 0,25-37-2 0,73-96 1 0,-3 121-3 0,-22 118-2 0,0 71 1 0,-36 36 0 0,-60-23 1 0,-71-1-5 0,84-35-53 0,46 0-57 0</inkml:trace>
  <inkml:trace contextRef="#ctx0" brushRef="#br0">15551 16216 72 0,'13'0'40'0,"-1"96"-1"0,-24 0-19 0,-23-25-12 0,11-37-3 0,24-68 2 0,24-87-4 0,70-92-2 0,13 34 0 0,-58 156 0 0,-26 94-1 0,13 84 1 0,-24-48-2 0,-12 25-5 0,-12-50-74 0,0-46-25 0</inkml:trace>
  <inkml:trace contextRef="#ctx0" brushRef="#br0">15600 16371 96 0,'-24'-24'30'0,"35"1"-2"0,109-14-28 0,71 14-73 0,-132 23 6 0</inkml:trace>
  <inkml:trace contextRef="#ctx0" brushRef="#br0">17077 16358 97 0,'-108'-23'23'0,"-34"12"25"0,94-13-25 0,96 0-18 0,130 12-4 0,71 24 1 0,-57-12 2 0,-145 0 1 0,-82-12-3 0,-1 1-47 0,47 11-105 0</inkml:trace>
  <inkml:trace contextRef="#ctx0" brushRef="#br0">18196 16132 43 0,'0'-34'37'0,"-12"9"11"0,-12 25-21 0,-23 84-19 0,11 35-5 0,25 13-4 0,45-38 0 0,26-70 3 0,0-48 5 0,22-70 0 0,-33-61 3 0,-49 11-3 0,-60 62-5 0,-35 69-4 0,12 72-46 0,70 0-81 0</inkml:trace>
  <inkml:trace contextRef="#ctx0" brushRef="#br0">18672 16181 169 0,'0'-12'6'0,"11"-12"16"0,-11 0-13 0,13 24-19 0,23 36-168 0</inkml:trace>
  <inkml:trace contextRef="#ctx0" brushRef="#br0">18851 16002 31 0,'0'-25'19'0,"11"-9"20"0,14 10-2 0,-1 0-9 0,-13 12-13 0,-11 35-11 0,-24 37-3 0,24 12 0 0,-11-12 1 0,11-13-1 0,24-11-1 0,-13-14 0 0,13-9 3 0,35-36-2 0,-11-13 1 0,-12 11 1 0,-24 25 2 0,0 25-3 0,-12 46 1 0,0-23-1 0,-12 11-2 0,-12-11-4 0,0-12-50 0,36-13-75 0</inkml:trace>
  <inkml:trace contextRef="#ctx0" brushRef="#br0">19386 16145 65 0,'25'-36'33'0,"-14"12"17"0,-22 24-33 0,-25 72-9 0,24-1-2 0,35 1-3 0,13-25-1 0,-36-11-1 0,-59-36-23 0,-12-25-53 0,47 2 0 0</inkml:trace>
  <inkml:trace contextRef="#ctx0" brushRef="#br0">19363 16050 84 0,'0'-12'19'0,"36"-24"33"0,35 0-29 0,1 13-18 0,11 11-4 0,0 0-25 0,25 12-115 0</inkml:trace>
  <inkml:trace contextRef="#ctx0" brushRef="#br0">20232 16014 95 0,'0'-12'3'0,"12"-13"10"0,83 14 10 0,59-1-16 0,-22 1-3 0,-85-1 4 0,-70-13-4 0,-48 2-1 0,-1 23 1 0,25 60-3 0,22 82-1 0,25 1-1 0,-11-13-1 0,-37-57 4 0,-11-50 1 0,-2-23 0 0,38-12-3 0,10 1 8 0,38-1-5 0,70 1 0 0,48-2-1 0,-47 13 0 0,-49-12-3 0,-23 0-51 0,24-12-69 0</inkml:trace>
  <inkml:trace contextRef="#ctx0" brushRef="#br0">21173 16073 90 0,'23'-71'44'0,"-23"46"-6"0,-59 38-26 0,-36 70-6 0,13 37-4 0,57-13-3 0,61-24 2 0,35-35 2 0,24-48-1 0,12-48 1 0,-23-35-2 0,-25-14-1 0,-47-21 2 0,-12-1-2 0,-35 36 1 0,-37 47-1 0,-24 36-1 0,2 36 1 0,22 47-1 0,72 36 0 0,72-1 0 0,58 3 0 0,-46-26 1 0,-48-48 1 0,-36-23 7 0,-72-24-4 0,-12 0-18 0,12-11-118 0,72-2 85 0</inkml:trace>
  <inkml:trace contextRef="#ctx0" brushRef="#br0">21816 16347 88 0,'0'0'0'0,"60"-23"92"0,-84-1-73 0,-24 11-119 0,36 13 32 0</inkml:trace>
  <inkml:trace contextRef="#ctx0" brushRef="#br0">11635 17181 13 0,'-13'-11'29'0,"2"11"1"0,11-13 5 0,0 1-13 0,-12 12-9 0,35-12-10 0,49-1 1 0,35 2 0 0,48 11 2 0,37-23-3 0,8 23-2 0,39 0 0 0,46 0 2 0,26 0 0 0,10-12 1 0,-12 0 1 0,0 12-1 0,2-13 1 0,-1 13-1 0,-13-11-1 0,-35 11-2 0,-71 0 1 0,-72-12 2 0,-83 12 1 0,-25 0 3 0,-11-11-3 0,-11 11-3 0,-1 0-2 0,-12 0-12 0,12 23-90 0,12-12 15 0</inkml:trace>
  <inkml:trace contextRef="#ctx0" brushRef="#br0">17506 16955 19 0,'0'0'0'0,"-48"0"24"0,-13-12 10 0,3 12-6 0,-2 0-1 0,35-12-7 0,2 12-8 0,23 0-8 0,12 12-3 0,36 0 0 0,12-2 1 0,95 3-1 0,23-13 1 0,48-13 0 0,60 3 2 0,35-14 1 0,24 12 0 0,13 12-1 0,-1 0-1 0,-24 12 2 0,-35-12 0 0,-47 0-2 0,-49-12 0 0,-48 0 0 0,-22-12 3 0,-13 24-4 0,-12-23 1 0,-12 23-2 0,-24-25 0 0,-35 13 1 0,-12 1-2 0,0 11 2 0,-12 0 1 0,0 0-1 0,0 0-3 0,0 0-1 0,0 0 4 0,0 0-2 0,-12 0 0 0,0 0-24 0,-12 0-118 0,0 0 90 0</inkml:trace>
  <inkml:trace contextRef="#ctx0" brushRef="#br0">7503 16931 56 0,'-25'-12'23'0,"14"0"23"0,11-1-26 0,59-10-15 0,37 12 0 0,23-2-2 0,-24 13-1 0,-47 0-1 0,-1 0-23 0,-35 0-65 0,-12 0 39 0</inkml:trace>
  <inkml:trace contextRef="#ctx0" brushRef="#br0">7491 17074 59 0,'-47'12'6'0,"22"-1"37"0,73-22-26 0,95-13-6 0,36-12-5 0,-73 25-2 0,-94-2-36 0,-24 26-58 0</inkml:trace>
  <inkml:trace contextRef="#ctx0" brushRef="#br0">6251 16823 22 0,'0'-23'17'0,"0"-25"22"0,0 24-2 0,0 1-11 0,13 34-16 0,-13 37-1 0,0 35-5 0,12 13-3 0,12-24-2 0,34-49 1 0,14-23 1 0,0-60-1 0,-24-11 2 0,-25-1 0 0,-10 1 0 0,-1 23 0 0,-1 13 1 0,1 11 3 0,-12 24-5 0,0 59-2 0,-12 48 0 0,1 60-3 0,-1 59-2 0,-35-12-1 0,34-106 12 0,-23 10-10 0,1-34 2 0,-1-47 7 0,-12-50 3 0,1-70 3 0,35-36-4 0,24-24-11 0,22 60 11 0,38-1-3 0,-12 25-8 0,-11 11-38 0,-26 12-89 0</inkml:trace>
  <inkml:trace contextRef="#ctx0" brushRef="#br0">6383 16240 54 0,'-25'-24'52'0,"-9"36"-9"0,-26 72-29 0,11 35-5 0,27-24-3 0,-2-24-3 0,12-34 4 0,12-37-1 0,0-37-6 0,24-34 4 0,10 11-3 0,2-11 0 0,0 0 2 0,1 0-2 0,-3 21 1 0,-21 28-1 0,-1 10 1 0,-1 0-1 0,2 12 0 0,-1 12 0 0,12 22-1 0,23 50 0 0,-11 0-1 0,-12-36 2 0,-1-25 1 0,-23-11 4 0,13-47-1 0,-1 11-7 0,-1 24-115 0,-11 0 45 0</inkml:trace>
  <inkml:trace contextRef="#ctx0" brushRef="#br0">7455 16955 62 0,'-24'0'30'0,"-83"-24"-5"0,46 0 19 0,61 11-33 0,287-10-5 0,-25-1-6 0,-13 24 3 0,-93 0 0 0,-120 0-1 0,-36 0 4 0,-72 13-4 0,-105 10-4 0,-86 25 0 0,-47 11 0 0,60-23 1 0,143-13 0 0,119-23 2 0,154-23 1 0,168-25 2 0,35 13 0 0,-71 23 0 0,-108 0-2 0,-142 12 0 0,-60 0 1 0,-107 24-3 0,-131-12-2 0,-48-2-1 0,48-10 2 0,107 13 0 0,119-1 1 0,48-12 0 0,119-25 1 0,95 3 1 0,48 10 1 0,-36 0-1 0,-131 12 0 0,-107 0-1 0,-83-12-1 0,-121 12-2 0,-93 0-1 0,-24 0 1 0,82 12 0 0,107 0 2 0,109 0-2 0,47 0 2 0,47-2 0 0,-47 3 0 0,-36-13-1 0,-59 24 1 0,-1-24 0 0,13 13 0 0,35-26 0 0,12-24 2 0,34-9-1 0,38-26 0 0,48 1 1 0,-1-12 0 0,-13 11-1 0,-10 25-3 0,-49 11 4 0,-34 36-2 0,-13 0 0 0,-36 12 0 0,-71 47-2 0,-60 13 4 0,-11-1-4 0,47-11 1 0,59-12 0 0,37-1 0 0,35-23 0 0,10-12 1 0,51 10 0 0,21 15-2 0,26 70 0 0,-12 25-1 0,-37-49 0 0,-35-48 5 0,-24-23-1 0,-24-12 2 0,1-35-40 0,11-13-98 0</inkml:trace>
  <inkml:trace contextRef="#ctx0" brushRef="#br0">7693 16597 97 0,'0'-35'21'0,"0"35"9"0,0 22-13 0,-59 51-7 0,-72 22-8 0,-37-12-2 0,38-35 1 0,58 12 0 0,38-25-1 0,45 2-1 0,60 10 0 0,47 36 0 0,14 13 1 0,-26-13-1 0,-45-48 2 0,-25-23-1 0,-36-12 5 0,0-25-2 0,-48-21-4 0,-12-13-3 0,-35-49 2 0,-12-10 3 0,-12 10 2 0,70 48-1 0,49 25 1 0,61-13-2 0,82 0 1 0,34-11 0 0,-9-1-4 0,-50 13 5 0,-69 10 1 0,-37 14 0 0,-12-1-3 0,-12 37-1 0,-71 34-1 0,-72 48 0 0,-48 23-1 0,48-34 0 0,84-36 1 0,47 0 0 0,35-12 0 0,14-1-1 0,46 13 0 0,36 47 0 0,1 13-1 0,-25-37 2 0,-71-37 3 0,-12-21 4 0,-24-13-4 0,0-13-46 0,36-21-98 0</inkml:trace>
  <inkml:trace contextRef="#ctx0" brushRef="#br0">7622 17074 61 0,'-36'-25'31'0,"-83"-9"-11"0,83 9 14 0,24 25-26 0,60 0-6 0,119 0 2 0,58 0 1 0,-10 0 0 0,-60-12 0 0,-96-1 4 0,-47 3 2 0,-72 10-9 0,-83 10-4 0,-70 3 0 0,-2-1 0 0,24 13 0 0,84-2 1 0,84-23 1 0,82 0 0 0,108-23 2 0,82-2 1 0,25 0 1 0,-71 15-2 0,-107-2 1 0,-73 12-3 0,-23-12 2 0,-59 12-3 0,-61-12 0 0,-46 12-3 0,-49 12 3 0,-10 0-3 0,82 0 4 0,107-12-1 0,84 0 1 0,106-48 1 0,73 24 2 0,-14 12-2 0,-45 1 1 0,-109 11 0 0,-47-13 0 0,-12 13-3 0,0 0 1 0,0 0-1 0,-24 24-190 0</inkml:trace>
  <inkml:trace contextRef="#ctx0" brushRef="#br0">10919 15931 11 0,'-11'-25'22'0,"-1"-9"1"0,12 9-9 0,0 13 6 0,0-1-7 0,-13 26-9 0,13-1 1 0,-10 36 2 0,10 11-1 0,10 60-1 0,-10 24 1 0,13 72-4 0,-1 11 0 0,24 0-3 0,11-23-2 0,-23-48 0 0,-11-60 7 0,-13-24-1 0,-13-23-1 0,2-36 1 0,11-60-30 0,0-59-54 0,0 83 52 0</inkml:trace>
  <inkml:trace contextRef="#ctx0" brushRef="#br0">10896 15788 20 0,'-13'-12'13'0,"-9"0"17"0,-2 12-16 0,12 0-8 0,0 0 5 0,12 0 2 0,0 0 9 0,24 12-16 0,58-12-1 0,61-25-1 0,25 2-1 0,9 23-1 0,-33-11-3 0,-13-2 3 0,0 1-1 0,36 0 0 0,24-11 0 0,22 12 0 0,-10-2-1 0,0 13 1 0,-49 0-1 0,-11-12 1 0,-23 0-1 0,-2 12 0 0,-22 0 1 0,-25-13-1 0,14 2 1 0,-15 11-1 0,-22-12 1 0,-13 12-1 0,-11-11 2 0,-1 11-1 0,13 0 0 0,0 0-1 0,-36 0 2 0,0 0 2 0,0 23-1 0,-11 13-4 0,11 23 2 0,0 12-1 0,0 13 2 0,-12 12-3 0,24 34 1 0,-1-10-3 0,1-14 3 0,12 15 0 0,0-3-1 0,-24 1 3 0,0 0-1 0,0 0-1 0,-12 0 0 0,0-35 0 0,12 0 4 0,-12-38-3 0,0-21 1 0,12-25-8 0,0 0-81 0,-12-13 15 0</inkml:trace>
  <inkml:trace contextRef="#ctx0" brushRef="#br0">10955 17526 15 0,'0'0'12'0,"0"-12"22"0,-11 12-2 0,11-13-7 0,0 2-8 0,11-1-10 0,14 12-5 0,23 0-1 0,22 0-1 0,14-11 0 0,47 11 1 0,35-24-2 0,25 0 2 0,24 24 0 0,-1-12 0 0,-23 12-1 0,-13 0 1 0,-11-11 1 0,-12 11 0 0,-1-13 1 0,1-11-2 0,-12 24 1 0,-36-13-1 0,-35 13 0 0,-13-10 0 0,13 10 0 0,-1 0 0 0,13 0-1 0,-50 0 1 0,-21-12 1 0,-1 0 4 0,12 0-3 0,-1 0-2 0,13 12 0 0,-12 0 2 0,0-13 4 0,-12-10-2 0,12 12-1 0,-1-14-2 0,2 13-1 0,-25 12 0 0,0-11-1 0,-48-1-64 0,24 12-64 0</inkml:trace>
  <inkml:trace contextRef="#ctx0" brushRef="#br0">16505 15812 40 0,'-49'-24'8'0,"3"-24"2"0,34 25 9 0,12-14-7 0,24 37 6 0,-24 24-5 0,12 131 8 0,0 131-17 0,11 48-4 0,25-24 1 0,-12-84-1 0,-25-84 2 0,-11-58 1 0,0-73 1 0,0-59-33 0,0-70-57 0,0 94 56 0</inkml:trace>
  <inkml:trace contextRef="#ctx0" brushRef="#br0">16386 15609 64 0,'-12'0'3'0,"-24"-24"16"0,24 12 6 0,24 12-12 0,36 0-3 0,58 0 1 0,37 0-3 0,59-11-4 0,26-1-3 0,34 0 1 0,0 12 2 0,24 0-2 0,-13 0 0 0,13 0 0 0,-37-13-1 0,-45 13 1 0,-38-11 0 0,-35-1-1 0,12 12 0 0,-36-11-1 0,13 11 1 0,-13 11 0 0,-37-11-1 0,-34 0 2 0,-11-11 1 0,-1 11-1 0,-13 0-2 0,13 11 1 0,-1 1-1 0,-23 12 0 0,13 11 0 0,-13 25 0 0,0 11 0 0,12 37 0 0,-12 57 0 0,0 61 0 0,11-10 0 0,2-1 3 0,-13-14-3 0,-13-34 4 0,-10-36-3 0,10-23-3 0,2-37 0 0,11-24-1 0,-12-23-46 0,-12-11-66 0</inkml:trace>
  <inkml:trace contextRef="#ctx0" brushRef="#br0">16612 17312 53 0,'0'0'0'0,"-59"-12"2"0,23 12 15 0,11 0 13 0,14 12-12 0,22-12-2 0,14 0-6 0,35-12-4 0,34 12-4 0,38 0-1 0,34 12-1 0,60-24 1 0,61 12 0 0,9 0 0 0,3 0 1 0,-25 12 2 0,1 0 0 0,-26-12-2 0,-23 12-1 0,-24-12 2 0,-10 0-2 0,-26 0 2 0,-11 10 1 0,-36-10-1 0,-36 0 1 0,-59-10 6 0,-11-2 3 0,-13 12-8 0,-13-12-8 0,-23 0-64 0,-12 12-56 0</inkml:trace>
  <inkml:trace contextRef="#ctx0" brushRef="#br0">12348 15906 42 0,'-11'0'7'0,"-1"13"14"0,-1-13 3 0,3-24 10 0,10-24-20 0,-12-11-1 0,12-37-4 0,0-23-1 0,0-23-1 0,12-13-6 0,-2-24 0 0,15 0 2 0,-14-23 0 0,2 0-2 0,-13-1 0 0,0 14-1 0,0-3 2 0,-13 3-2 0,2 9 0 0,11 13 0 0,11 37 2 0,-11 21-4 0,0 4 2 0,-11 57 0 0,-1 12 1 0,12 24 0 0,-13 24-1 0,3 35 0 0,-14 24 3 0,0 13-3 0,0-24 0 0,12-24 1 0,12-36 5 0,0-12-1 0,24-60-4 0,24 1 0 0,-1-1-2 0,0 25 1 0,-22 11 1 0,-2 36 0 0,2 25-1 0,9 9 0 0,-9-10 0 0,-1 0-1 0,-1-24-33 0,1 0-118 0</inkml:trace>
  <inkml:trace contextRef="#ctx0" brushRef="#br0">10683 12561 81 0,'-37'0'30'0,"25"0"-4"0,12-59-7 0,36-25-13 0,24-46-3 0,-14-14-3 0,-21 73-1 0,-1 10 1 0,-12-44 2 0,-12 21-2 0,-12 36 2 0,-12-12-1 0,-1 49 3 0,14 35-1 0,-24 47 0 0,11 60-2 0,12 24 0 0,12 0-2 0,23-36 0 0,2-35 1 0,22-50 2 0,1-57 1 0,23-48-1 0,12 10-2 0,-23 38 0 0,-13 83 0 0,-22-26 0 0,-14 3 0 0,13-24 0 0,0-38 3 0,-12-46-2 0,-12-1-1 0,-24 25-1 0,-12 23 1 0,-11 24 0 0,22 13-2 0,2 21 1 0,35 3-1 0,35-3 1 0,37-21-3 0,11 11 0 0,13-11 2 0,-14-13-1 0,-22-25 3 0,-1-11-1 0,-11-12-2 0,-36 2 1 0,-12 9 2 0,-36 1 1 0,-12 25 0 0,25-1 0 0,-14 12 1 0,-9 35-1 0,-15 1 0 0,14 12-1 0,10-13 0 0,25 1 0 0,13-25 0 0,22-11-1 0,13-11 0 0,-24-12 2 0,-1-14-1 0,13 14 0 0,-24 12 3 0,-12 57 7 0,12 50-9 0,0 82 0 0,12 38-1 0,-12-51 0 0,-48-46 2 0,-23-47 3 0,-25-60 2 0,12-96-1 0,36-35-3 0,49-12-2 0,58-35-6 0,60-25-39 0,35 36-105 0</inkml:trace>
  <inkml:trace contextRef="#ctx0" brushRef="#br0">12373 12167 92 0,'0'0'0'0,"-36"-34"21"0,24 57-12 0,-1 61 3 0,3 11-9 0,10-12-1 0,23-47 0 0,0-36 1 0,2-71 0 0,-1-24-5 0,-24 11 1 0,-24 24 1 0,-24 37 0 0,13-2 0 0,-1 25 1 0,24 37-3 0,24 10 0 0,36 1-5 0,23-13 0 0,36 1 4 0,24-47 1 0,36-26 1 0,-37 3 2 0,-34-16-2 0,-72 16 2 0,-60 10 0 0,-35 11 2 0,-25 38-1 0,13 34-3 0,34 24 1 0,39-11-2 0,56-48 3 0,39-24-3 0,9-48-1 0,2-46 1 0,-24-38 2 0,-49 13 1 0,-12 60 0 0,-34 46 2 0,-24 26 1 0,11 58-2 0,12 13-1 0,36 21-2 0,36-21 1 0,22-36 0 0,15-25-2 0,22-46-35 0,0-13-18 0,24 1 32 0,-37 24 22 0,-45-2 10 0,-37-24 19 0,-24-9 3 0,-24-2-9 0,0 37-14 0,-11 11-3 0,-37 47-1 0,36 11-2 0,25 15-2 0,23-38 0 0,59-11-1 0,25-35-1 0,-2-49 0 0,-33-35 0 0,-13-47-4 0,-36-26 5 0,0 49 5 0,0 83 1 0,0 24 0 0,-12 84-1 0,-12 47-3 0,11 25 0 0,13-26-2 0,25-23 1 0,10-36 1 0,25-34 0 0,11-50 0 0,13-34-2 0,-14-24 2 0,3 35-1 0,-26 37 1 0,-24 70 4 0,-10 37 1 0,-26-14 1 0,-33-34-3 0,-2-23-2 0,24-38-28 0,48-47-88 0</inkml:trace>
  <inkml:trace contextRef="#ctx0" brushRef="#br0">14731 11954 71 0,'-13'-36'17'0,"49"25"-14"0,-12 34 12 0,25 49-5 0,-2-1-5 0,-35-11-3 0,-37-13 7 0,14-35 3 0,-12-83-4 0,34-38 1 0,48-9-9 0,13 71 0 0,-1 36-6 0,-12 22-52 0,-10 12-30 0</inkml:trace>
  <inkml:trace contextRef="#ctx0" brushRef="#br0">15600 12062 24 0,'-13'-37'23'0,"2"-10"1"0,11 10-12 0,0 3-4 0,-12 9-3 0,-35 2 2 0,11 23 0 0,-1 0-3 0,3 11-1 0,-14 13-1 0,12 23 0 0,0 14-2 0,13-14 1 0,23 0-1 0,11-34 1 0,25-1 0 0,24-48 0 0,10-12-3 0,-21 13 1 0,-25 35 0 0,-24 23 4 0,12 25-2 0,10-25-1 0,27-10 1 0,23-13-1 0,11-36-1 0,0-35-5 0,-23-61-3 0,-13 14 8 0,-24 10 2 0,-23 1-1 0,13 12 1 0,-13 47 2 0,-13 36 1 0,2 12-3 0,-1 36 0 0,-11 35 2 0,-1 37-1 0,12 23-1 0,12-23-1 0,24-26 1 0,11-22-1 0,13-36 2 0,12-35 0 0,23-50-6 0,-24-10 1 0,-11 35 2 0,-12 36 4 0,-12 36 4 0,-24 12-3 0,12-1-4 0,-12-10-41 0,-12-16-48 0</inkml:trace>
  <inkml:trace contextRef="#ctx0" brushRef="#br0">16446 11585 84 0,'-12'-48'34'0,"0"37"-57"0,12-2-63 0</inkml:trace>
  <inkml:trace contextRef="#ctx0" brushRef="#br0">15707 11549 106 0,'-24'-23'6'0,"84"10"-9"0,47-11-8 0,47 24-44 0,-94 0 16 0</inkml:trace>
  <inkml:trace contextRef="#ctx0" brushRef="#br0">16696 11836 100 0,'-12'0'18'0,"-1"-25"-15"0,2 25 24 0,-25 25-5 0,13 33-16 0,10 2-4 0,26-12 0 0,34-13 0 0,12-10 0 0,13-50-1 0,-14-21 2 0,-33-27 0 0,-14-9 3 0,-47-2 4 0,-10 24-4 0,-14 36-5 0,0 24-1 0,24 47-1 0,25 1-6 0,22 0-62 0,25-23-36 0</inkml:trace>
  <inkml:trace contextRef="#ctx0" brushRef="#br0">18077 11799 0 0,'0'0'3'0,"0"0"12"0,0-13 1 0,0 13-1 0,0 0 0 0,0-11 2 0,0 11 0 0,12 0-1 0,35-12-13 0,25 12 2 0,35 0 0 0,12 0 0 0,-24 0-1 0,-23-11 0 0,-24 11 0 0,-14-24-1 0,-9 24-1 0,-13 0-2 0,-24 0-24 0,-13 12-28 0,2 0-9 0</inkml:trace>
  <inkml:trace contextRef="#ctx0" brushRef="#br0">18066 12025 38 0,'-25'0'9'0,"25"0"15"0,12 0-12 0,35 0 1 0,13 0 3 0,46-13-4 0,2 3-5 0,-24 10-5 0,-48 0 0 0,-24 10 3 0,-1-20 0 0,1 10-4 0,24 0-1 0,12-11 1 0,-35 11-1 0,-13 0-1 0,-13 0-21 0,1-13-39 0,12 1 2 0</inkml:trace>
  <inkml:trace contextRef="#ctx0" brushRef="#br0">19196 11740 61 0,'0'0'18'0,"-25"0"6"0,25 0 3 0,0 0-13 0,0 0-2 0,36 12-2 0,13-12-5 0,-2 0-3 0,25-12 0 0,-13 0-1 0,-11-12-1 0,-24-12 1 0,-12 24 2 0,12-13-3 0,-12 4 0 0,-12-4 0 0,0-11 0 0,-36 13 1 0,0 10 0 0,-12 13-2 0,13 0 0 0,-14 24 3 0,-9 36 2 0,9 11 0 0,13 1-2 0,13-26 1 0,23 27-1 0,12-14 1 0,24-11-1 0,35-23 1 0,37-14 0 0,10-22 2 0,-34-2-1 0,-48-11-3 0,-36 11-18 0,-36-10-75 0,24-1 12 0</inkml:trace>
  <inkml:trace contextRef="#ctx0" brushRef="#br0">19637 11097 34 0,'-12'0'29'0,"0"0"1"0,12 0-7 0,0 0-3 0,24 11-3 0,24-11 2 0,23 0-6 0,-11 12-7 0,-13-12-5 0,-36 0 0 0,2 0-18 0,-13-12-60 0,0 12 8 0</inkml:trace>
  <inkml:trace contextRef="#ctx0" brushRef="#br0">19720 10978 39 0,'0'0'23'0,"0"35"32"0,0 37-15 0,0-1-19 0,0-23-15 0,0-12-4 0,11-36-32 0,14 0-106 0</inkml:trace>
  <inkml:trace contextRef="#ctx0" brushRef="#br0">20197 10942 54 0,'0'0'6'0,"35"-12"18"0,-35 1 24 0,-13 11-21 0,-21 34-12 0,-3 37-8 0,26 2-4 0,22-14-1 0,26-23-1 0,10 1 1 0,-11-26 0 0,0-11-1 0,-13-24 0 0,1-24 0 0,0-12 1 0,-12-11 0 0,-12 24 1 0,0 10 0 0,-24 3-1 0,0 21-2 0,1 1 0 0,-25 24-9 0,-1 12-16 0,3 12-36 0,34-1-26 0</inkml:trace>
  <inkml:trace contextRef="#ctx0" brushRef="#br0">20661 11013 109 0,'11'-12'29'0,"2"1"26"0,-13 11-34 0,0 0-17 0,0-12-6 0,0 24-59 0,0-1-73 0</inkml:trace>
  <inkml:trace contextRef="#ctx0" brushRef="#br0">20899 10869 77 0,'0'0'7'0,"-12"-10"14"0,12-1 5 0,0-2-14 0,0 13 2 0,12-12-8 0,-12 0 1 0,24-1-3 0,-12 13 0 0,24-11 0 0,-1-1 0 0,12 12 4 0,-10 12-5 0,-25 24-1 0,-12 10 0 0,-12-9 0 0,0-13-1 0,-24 12 0 0,0-1 0 0,1-23 0 0,11-1 0 0,24-11 0 0,24 13-2 0,22 47 1 0,3 11-1 0,-25-10 0 0,-48-15 3 0,-48-34-1 0,-11-12 5 0,47-24 3 0,12 1-3 0,24 23-4 0,0 0-1 0,0 0-7 0,0 10-96 0,0-10 27 0</inkml:trace>
  <inkml:trace contextRef="#ctx0" brushRef="#br0">21399 11668 47 0,'0'0'0'0,"-12"-12"26"0,12 0-22 0,0-1 30 0,36-8-13 0,36-4-16 0,23 13-3 0,-12-1-4 0,-23 2-22 0,-37 22-29 0,-23-11-2 0</inkml:trace>
  <inkml:trace contextRef="#ctx0" brushRef="#br0">21423 11752 32 0,'-24'0'8'0,"-47"11"3"0,48-11 16 0,34 0-11 0,48-23 6 0,49-2-8 0,-1 14-9 0,-60-1-7 0,-34 12-47 0,-13 0-25 0</inkml:trace>
  <inkml:trace contextRef="#ctx0" brushRef="#br0">22304 11442 23 0,'0'-24'7'0,"0"0"5"0,24-11 10 0,-12 23-11 0,-12-1 8 0,0 26 2 0,-12 34-13 0,0 60-2 0,0 13 0 0,0 11-1 0,0-36 1 0,12-24-1 0,-11-48-3 0,11 2-3 0,-12-37-34 0,12-1-74 0</inkml:trace>
  <inkml:trace contextRef="#ctx0" brushRef="#br0">22625 11786 97 0,'0'-11'26'0,"0"-1"-3"0,0-11 1 0,-11 11-22 0,11 12-10 0,0 0-63 0,0-13-8 0</inkml:trace>
  <inkml:trace contextRef="#ctx0" brushRef="#br0">22888 11513 40 0,'0'-12'12'0,"12"0"-4"0,0-11 10 0,10-1-2 0,3 0-1 0,11 11-6 0,-12 2-5 0,12 11-4 0,-1 36 1 0,-12 12 2 0,-23-13 0 0,-23 1 0 0,-1-12-2 0,0 0 1 0,24-24 0 0,0 13-4 0,13 8-1 0,34 52 0 0,-11-2 2 0,-25-10 2 0,-58-27 6 0,-24-22 4 0,10-47 0 0,25 24-10 0,26-2 0 0,10 13-12 0,0-12-47 0,10 24-32 0</inkml:trace>
  <inkml:trace contextRef="#ctx0" brushRef="#br0">23447 11455 32 0,'0'-13'18'0,"24"1"-1"0,-12 0 15 0,-37 36-14 0,3 0-14 0,-2 11-4 0,12 1 1 0,12-13 0 0,12 2-2 0,12 0-1 0,23 9 1 0,0 37 0 0,-11-23 3 0,-12-12 0 0,-36 1 6 0,-23-14 2 0,-25-23 0 0,1-12 1 0,11-12-2 0,36 0-5 0,-1 11-3 0,13 13-11 0,13 0-40 0,10-11-47 0</inkml:trace>
  <inkml:trace contextRef="#ctx0" brushRef="#br0">23494 11442 102 0,'-11'-48'19'0,"35"25"2"0,59-1-13 0,0 11-6 0,-47 13 4 0,-36-11 0 0,-11-12-6 0,-14 23-67 0,14 11-7 0</inkml:trace>
  <inkml:trace contextRef="#ctx0" brushRef="#br0">14409 17086 18 0,'-12'0'9'0,"-12"-12"16"0,1 12-4 0,23 0-7 0,47 0-2 0,84-12-3 0,59 12-3 0,1-13 1 0,12 13-1 0,-60 0-1 0,-72-11 1 0,-59-12 2 0,-12 23-5 0,-71 0-1 0,-48 11-1 0,-48 1 1 0,-36-1-3 0,0 2-1 0,37 11 1 0,107-24 1 0,46 11 0 0,97-22 2 0,95-1 1 0,59-13 1 0,12 25-2 0,-48 0 1 0,-82 0-2 0,-73-11 2 0,-47 11 0 0,-59-12 0 0,-72 12-2 0,-96 0 0 0,-23 12-2 0,24 12-1 0,95-12 1 0,95 0 1 0,60-12 0 0,94 0 1 0,133-24 0 0,58 11 1 0,-34 13-3 0,-98 0 1 0,-116 0 2 0,-61-11 2 0,-61-1-4 0,-92 1 1 0,-86 11 0 0,-11 0-1 0,23 11-2 0,120 1 2 0,107-12-1 0,60 11 1 0,155-22 2 0,70 11-2 0,-46 0-1 0,-108 11 1 0,-107-11 1 0,-36-11 3 0,-12-1-3 0,0 12 0 0,-1 0-1 0,14 0 0 0,11 12 0 0,-12-12 0 0,12 0 0 0,0 0 0 0,0 0-7 0,0 11-39 0,-11 2-74 0</inkml:trace>
  <inkml:trace contextRef="#ctx0" brushRef="#br0">19910 11847 3 0,'0'0'15'0,"-11"0"-1"0,11 0-19 0,0 0-18 0</inkml:trace>
  <inkml:trace contextRef="#ctx0" brushRef="#br0">18302 16038 67 0,'0'-11'18'0,"-11"11"9"0,11-37-6 0,24-34-10 0,35-36-1 0,25-59 1 0,47-26-3 0,0-22-3 0,24-12-4 0,11-25-1 0,-11 14 2 0,12-12 0 0,-1 10 1 0,13 60-4 0,12 24 1 0,-12 12 1 0,-13-12 1 0,-23 25-3 0,-37 22 1 0,-45 49 0 0,-37 23 2 0,-36 24 3 0,-61 35-3 0,-33 38-1 0,-13-26-1 0,36-23 2 0,59-24-2 0,71-34 0 0,72 21 0 0,-23 37 0 0,-60 35-2 0,-36 24 2 0,-59-23-7 0,-2-25-86 0,61-23 11 0</inkml:trace>
  <inkml:trace contextRef="#ctx0" brushRef="#br0">20840 13371 39 0,'-25'0'13'0,"-11"-11"20"0,36 11-5 0,0 0-17 0,72 11-4 0,24-35-2 0,23-13-3 0,-36-9 0 0,-23-2 1 0,-37 0-2 0,-23 1 1 0,0-1-1 0,0 12-1 0,-47 36 0 0,-24 24 1 0,-13 49-2 0,14-2 1 0,33 23 0 0,25-10 0 0,36-2-1 0,35-11 1 0,37-46 1 0,10-25 0 0,3-35 0 0,-39 24 1 0,-46-14-1 0,-12 0-9 0,12 2-104 0,-12 12 83 0</inkml:trace>
  <inkml:trace contextRef="#ctx0" brushRef="#br0">21387 12764 53 0,'0'0'0'0,"-48"-24"66"0,25 12-30 0,12 0-12 0,22 24-19 0,60-12 1 0,47 0-3 0,-10 0 1 0,-84 0 1 0,-35 0 3 0,-74 0-7 0,-33 12 0 0,11 1-3 0,71 8 3 0,24-21 0 0,60 0-1 0,23 0 0 0,-23-10 2 0,-24-1-2 0,-12 11-17 0,0 21-103 0,0-21 71 0</inkml:trace>
  <inkml:trace contextRef="#ctx0" brushRef="#br0">21888 12669 54 0,'0'-37'37'0,"11"26"3"0,-11-1-7 0,-11 47-19 0,-37 37-8 0,24-1-2 0,24-11-3 0,24-12 1 0,24-14-1 0,11-34 1 0,1-11 0 0,-13-36 1 0,-23 0 2 0,-12-37 1 0,-12 24-1 0,-12 24 1 0,-24 1-5 0,1 24 0 0,-25-2-2 0,1 26-23 0,36 33-69 0,10-34 16 0</inkml:trace>
  <inkml:trace contextRef="#ctx0" brushRef="#br0">22244 12753 117 0,'0'0'0'0,"0"-50"46"0,36 27-12 0,-36 12-24 0,12 22-13 0,-12 25-84 0,12-24 10 0</inkml:trace>
  <inkml:trace contextRef="#ctx0" brushRef="#br0">22495 12548 34 0,'12'-23'37'0,"0"12"4"0,0-1-10 0,10 12-10 0,-22 0-11 0,0 35-2 0,-22 1-4 0,10 12-1 0,12-13-3 0,0-11 1 0,12-1 0 0,10-10 1 0,14-13-2 0,13-24 1 0,-14 1-1 0,1 23 4 0,-36 0-1 0,0 47 3 0,-24 11-4 0,12-8 0 0,0-27-4 0,12 1-16 0,0-12-73 0,-11-12 7 0</inkml:trace>
  <inkml:trace contextRef="#ctx0" brushRef="#br0">22924 12621 40 0,'10'-23'21'0,"15"-2"19"0,-25 13-1 0,0 12-23 0,-35 24-5 0,11 12-5 0,12-1-5 0,12-11 0 0,24-12 0 0,23-12-1 0,0 0 0 0,-22 36-1 0,-1 10 2 0,-24-9 0 0,-24-13 8 0,-1-12-1 0,-22-1 0 0,12-11-2 0,23-11-2 0,12-1-4 0,0 1-7 0,12-2-52 0,11 1-57 0</inkml:trace>
  <inkml:trace contextRef="#ctx0" brushRef="#br0">22934 12573 55 0,'0'-12'29'0,"13"-12"9"0,59 12-8 0,47 1-17 0,-36 11 1 0,-47 0 3 0,-24-12-4 0,-36-13-10 0,24 25-3 0,0-11-44 0,0 22-111 0</inkml:trace>
  <inkml:trace contextRef="#ctx0" brushRef="#br0">20208 16943 29 0,'0'0'0'0,"-23"0"40"0,11 0-15 0,0-12-2 0,-1 0 4 0,2 12-5 0,-1-12-5 0,12-1-9 0,0 13-2 0,12 0 1 0,-1 0-3 0,14-11-1 0,21-1 0 0,39 1-1 0,11 11 0 0,-14 0-1 0,14 0 0 0,-2 0-1 0,26 0 1 0,-1-13 0 0,0 13 0 0,-25 0-1 0,-9 13 1 0,-14-13 0 0,-12-13 0 0,-34 1-1 0,-14 12 1 0,-22 0 1 0,-14 0-1 0,-34 12-1 0,-36-12 0 0,-37 13 0 0,-34 10 1 0,11-12-2 0,1-11 1 0,35 13 1 0,23-13-1 0,49 12-1 0,22 0 2 0,14 0-2 0,11-12 2 0,0 0-1 0,0-24 0 0,36 24 1 0,35-25 1 0,24 14-3 0,23-1 0 0,14 1 2 0,-13-2-1 0,1 13 0 0,-25 0 1 0,-12-12-2 0,-36 12 0 0,-34 0 2 0,-13 0 1 0,0 0-2 0,-36 12 1 0,-35-12-1 0,-37 13-1 0,-35-2 1 0,-11-11 2 0,-1 12-2 0,36-12 1 0,35-12-1 0,49 12-2 0,22 0 3 0,26 0 1 0,22-11-3 0,26-2 2 0,45 1-1 0,24 0-1 0,26 1 2 0,-1-1 0 0,-12 12-2 0,-12 0 1 0,-47-11 0 0,-37 11 0 0,-24 0 0 0,1 11-2 0,0-11 3 0,-24 0-1 0,12 0 3 0,-12 0-2 0,0 0 0 0,0-11 0 0,0 11-1 0,0 0 1 0,-12 0-1 0,12 0 0 0,0 0 0 0,0 0 0 0,0 11 0 0,0-11 0 0,0 0 0 0,-12 12 0 0,12-12 0 0,0 0-1 0,0 0-8 0,0 11-4 0,-12 1-22 0,0 13-78 0,12-25 66 0</inkml:trace>
  <inkml:trace contextRef="#ctx0" brushRef="#br0">11336 17181 65 0,'-23'0'11'0,"10"12"29"0,26-12-28 0,47 0-6 0,46 0-5 0,3-12 1 0,-75 1 3 0,-34-2 7 0,-59-24-7 0,-48 37 2 0,-24 13-4 0,60 11-1 0,60-11-1 0,68-2 0 0,50-11 0 0,13 0-2 0,-48-36 3 0,-60 11 4 0,-72 50-6 0,-59 11 3 0,0-13-3 0,83-11 2 0,59-12-4 0,84-23 3 0,37 11-4 0,-25-24 5 0,-83 24-2 0,-120 24 2 0,-59 13 0 0,0-14 0 0,120-11-3 0,83 0 0 0,46 0-44 0,-70 0-76 0</inkml:trace>
  <inkml:trace contextRef="#ctx0" brushRef="#br0">17029 17086 64 0,'-13'-12'11'0,"-10"-24"18"0,10 24 3 0,2 12-18 0,35 0-9 0,60 12-1 0,59-12-2 0,-36 0 0 0,-83-12 6 0,-60 12 3 0,-95-11-6 0,-48 11-2 0,60 0-3 0,95 0 1 0,84 11 0 0,95-11 0 0,47 0-1 0,-35-11 0 0,-96 11 6 0,-71 0 1 0,-95-13-4 0,-84 13-3 0,-23 0 1 0,119 13 0 0,94-2-2 0,108-11 1 0,47 0-1 0,-23-11 2 0,-94 11 0 0,-85-25 0 0,-107 25-1 0,-12 0 1 0,95 0-1 0,96 0-1 0,71 0 1 0,-23 0-1 0,-48 0 2 0,-48-12-1 0,-48 12 0 0,12 0 0 0,37 0-1 0,22 0-1 0,2 12 2 0,-1-12 0 0,-12 0 0 0,0 0 0 0,0 0 0 0,0-12-1 0,11 12-6 0,-11-13-35 0,0 26-89 0</inkml:trace>
  <inkml:trace contextRef="#ctx0" brushRef="#br0">3751 12656 71 0,'0'0'7'0,"24"-35"0"0,82-25 0 0,3-47 2 0,-3-25 2 0,-46 2-8 0,-36 23 0 0,-12-12 0 0,-12 23-2 0,-12 37 1 0,-12 11 1 0,0 37-1 0,13 45-2 0,-25 74 0 0,11 71-1 0,2 23-1 0,23 25-1 0,12-49 4 0,12-47 1 0,35-71 1 0,14-73 4 0,9-92-3 0,-10-27-1 0,-13 25-2 0,-36 47 1 0,-10 49-2 0,-13 22-1 0,0 25 1 0,12 11 0 0,12 1 0 0,23-12 0 0,-11-13 0 0,-25-23 0 0,2-12 0 0,-13-11 1 0,12-13-1 0,-12 0 1 0,0-11 0 0,-12 0-1 0,-24 10 2 0,12 24-2 0,-11 13 0 0,10 25-1 0,14 0 0 0,11 9 1 0,36-9-1 0,12-2 1 0,22 0 0 0,38-23 1 0,22-23 0 0,-23 0 2 0,-35-13-2 0,-48 24 0 0,-24-24 1 0,0-10-1 0,-12 21-1 0,-11 13 0 0,-2 12-1 0,-11 12 1 0,13 13-1 0,-1-4 1 0,13 4-2 0,11 11 2 0,-12-13-2 0,12-10 1 0,12-1 2 0,10-24 1 0,14-12-1 0,13 12-2 0,-2 83-1 0,-11 84 1 0,-23 36 1 0,-50-60 3 0,-46-49 3 0,47-57-2 0,24-37-38 0,24-12-58 0</inkml:trace>
  <inkml:trace contextRef="#ctx0" brushRef="#br0">6276 11991 137 0,'-12'-13'2'0,"-12"-11"-2"0,12 107 5 0,-1 60 3 0,3-12-2 0,20-70 3 0,-10-50 8 0,0-106-7 0,0-97-8 0,25-57 1 0,47 117-4 0,-26 132-1 0,3 84 0 0,-37 24 3 0,-60-24-1 0,-59-26 2 0,12 2-27 0,71-13-104 0</inkml:trace>
  <inkml:trace contextRef="#ctx0" brushRef="#br0">5788 12669 98 0,'0'0'0'0,"-72"-37"28"0,144 3-25 0,71-16 4 0,95 4 1 0,0 34-2 0,-59-1-3 0,-72 2-2 0,-83 22-5 0,-36 37-120 0</inkml:trace>
  <inkml:trace contextRef="#ctx0" brushRef="#br0">6013 12858 113 0,'-59'-11'40'0,"36"93"-38"0,34 14 10 0,-11 13-9 0,12-15-4 0,-24-46-87 0,12-37 42 0</inkml:trace>
  <inkml:trace contextRef="#ctx0" brushRef="#br0">6240 13134 80 0,'0'-13'44'0,"-12"-24"-39"0,108 14-4 0,-1-1-5 0,25 0-61 0,-27-10 22 0,-56-3 74 0,-49 37 30 0,-13 71-32 0,14 50-11 0,11-16-11 0,11-34-4 0,-11-46 1 0,0-73 1 0,0-94-2 0,13-37 0 0,35 84-4 0,-2 71 1 0,-10 60-2 0,0 35 2 0,-72-12 0 0,-34-22-8 0,10-14-141 0</inkml:trace>
  <inkml:trace contextRef="#ctx0" brushRef="#br0">7263 11836 132 0,'0'0'0'0,"61"23"-1"0,46 203 8 0,-47 191 4 0,-132-36-4 0,-71-130-3 0,-34-62-4 0,-4-118-127 0</inkml:trace>
  <inkml:trace contextRef="#ctx0" brushRef="#br0">5561 11823 48 0,'-23'0'12'0,"-49"84"18"0,-23 153 9 0,0 96-28 0,71 1-7 0,72-95 1 0,23-84-2 0,24-84-2 0,-11-83-23 0,-49-24-84 0</inkml:trace>
  <inkml:trace contextRef="#ctx0" brushRef="#br0">11087 17275 2 0,'0'0'5'0,"-12"0"24"0,12 0 0 0,0-11-6 0,0 11-11 0,0 0-4 0,12 11-1 0,24-11-3 0,23 0-1 0,2 0-1 0,-4 13-2 0,39-13 0 0,23 12-2 0,13-12 3 0,-13 0 0 0,0 12-1 0,-1-12-1 0,14 0 3 0,11 0-1 0,-12 0-1 0,12 0 2 0,-24 12-1 0,0-12 1 0,-1 0 0 0,14 12-1 0,-1-12 1 0,0 0-1 0,-24 0 1 0,0-12 2 0,-12 12 1 0,1-12-2 0,-26 12-1 0,-34 0 0 0,-36 0 2 0,0 0-1 0,-23 0-1 0,-1 0-1 0,-23 0 0 0,-38 0-1 0,-33 0 0 0,-49-12 0 0,-23 12-1 0,-1 12-1 0,-12-12 1 0,1 12 0 0,12-12 0 0,22 12 2 0,14-12-2 0,12 0 2 0,-1 0-1 0,12 10 0 0,23-10 0 0,13 0 3 0,12 0-2 0,-12 13-1 0,-1-1 0 0,36 0 1 0,24-12-2 0,25 0 2 0,22 0-1 0,50-24 0 0,46 11-1 0,48 3-1 0,48-2-1 0,33 0 4 0,-9-12-1 0,-12 11 1 0,-24 2-1 0,-1-1 2 0,-1 1-1 0,3 11 0 0,-25-13 1 0,-24 13-1 0,-13-12 1 0,0 12-1 0,-33-12 0 0,-15 12 1 0,-21 0-1 0,-38 0 0 0,-11 12 1 0,-12-12 1 0,-24-12-2 0,-12 12-2 0,-36 0 0 0,-10 0 1 0,-25 0-1 0,0 0-1 0,0 0 2 0,-1 12-2 0,13 13 1 0,-23-25-2 0,-14 23 3 0,-11-23-2 0,0 11 1 0,35 2 0 0,14-1 0 0,-13-12 0 0,11 12 3 0,1-12-3 0,35 12 0 0,24-12 0 0,13 0 3 0,-1 0-4 0,-1 0 3 0,-10 0-2 0,-1 0 0 0,13 12 1 0,-1-12 1 0,12 0-1 0,12 10-1 0,0-10 1 0,-13-10 0 0,13 10 1 0,0 0-1 0,0 0-1 0,0-12-23 0,13 0-107 0</inkml:trace>
  <inkml:trace contextRef="#ctx0" brushRef="#br0">10408 12335 65 0,'12'0'5'0,"-24"0"-1"0,-24-13 5 0,-35-10 0 0,-84 12-5 0,-23 11 0 0,-49 0 2 0,-262 59-3 0,276-34-1 0,10 9 2 0,59-10-3 0,26-24 0 0,11 13 0 0,36-2 0 0,24-11-1 0,34-11-1 0,60-2-28 0,49-24-49 0</inkml:trace>
  <inkml:trace contextRef="#ctx0" brushRef="#br0">8824 12251 14 0,'36'-11'16'0,"0"-12"4"0,-36 23 2 0,-48 23-7 0,-47 25 1 0,-12-1-3 0,10-10-3 0,27-16-3 0,22 4-3 0,25 0-4 0,11-2 1 0,12 1 2 0,23 0 1 0,49 23 0 0,11-10-1 0,0-14 5 0,-35-23 13 0,-72 0-19 0,13 0-45 0,11 0-64 0</inkml:trace>
  <inkml:trace contextRef="#ctx0" brushRef="#br0">7872 12167 82 0,'-49'-23'36'0,"38"23"-17"0,47-11-7 0,71-1-10 0,35-13-12 0,-22 25-80 0,-108 0 53 0</inkml:trace>
  <inkml:trace contextRef="#ctx0" brushRef="#br0">7848 12347 109 0,'-25'0'12'0,"14"0"-5"0,47-25 9 0,47-9-15 0,60 9-43 0,-49 2-49 0</inkml:trace>
  <inkml:trace contextRef="#ctx0" brushRef="#br0">8408 12133 81 0,'-12'0'15'0,"24"11"-12"0,35-22 8 0,47-1-8 0,3-13-2 0,-38 2 0 0,-11-13-1 0,-48-10 2 0,0 9-2 0,-36 1 1 0,-24 36 0 0,1 23 0 0,-12 27 1 0,11 21 0 0,12 0 3 0,37 0-2 0,46-12-1 0,37-34-2 0,47-14 2 0,0-35-16 0,-12-23-48 0,-83 36 11 0</inkml:trace>
  <inkml:trace contextRef="#ctx0" brushRef="#br0">9027 11418 53 0,'0'-24'22'0,"-12"12"-2"0,-12 1 0 0,-12 34-5 0,-23 25-2 0,11 23-6 0,24 13-4 0,12-25-2 0,24 0 1 0,36-11-1 0,0-36 0 0,11-12 0 0,1-12-1 0,-26-23 1 0,-9-12 0 0,-14-3 0 0,-11-21-1 0,-23 12 1 0,10 0-1 0,-9 22-1 0,-2 14 1 0,0 0-1 0,-13 11 2 0,3 12-2 0,11 12 1 0,-2 11 0 0,13 0 0 0,0 2-1 0,24 11 1 0,0 11 0 0,13 0 0 0,21 3 0 0,-10-16-1 0,24-22 4 0,-38 0 1 0,3-12-1 0,-37-12-8 0,-11 12-69 0,23 0 5 0</inkml:trace>
  <inkml:trace contextRef="#ctx0" brushRef="#br0">9158 11692 111 0,'-13'0'-6'0,"2"12"-67"0</inkml:trace>
  <inkml:trace contextRef="#ctx0" brushRef="#br0">19005 10620 34 0,'0'-48'19'0,"0"37"-1"0,0 35 3 0,-11 155 2 0,-1 154-10 0,-24 59-11 0,1-34-1 0,22-109 1 0,26-94-1 0,11-59-15 0,10-84-91 0</inkml:trace>
  <inkml:trace contextRef="#ctx0" brushRef="#br0">18911 10430 87 0,'-13'-47'5'0,"61"22"-3"0,83 2 7 0,60 23-1 0,95-12-3 0,83 24-6 0,47-1 2 0,-10 13-3 0,-49-11 2 0,-72-2-1 0,-70-11 2 0,-108 0-1 0,-83 0 1 0,-24 0-1 0,-24-11 1 0,-1 11 1 0,2 23-1 0,23 72 1 0,23 143 0 0,-34 131-1 0,-49 49 0 0,1-74 3 0,23-70 0 0,13-96-2 0,-1-46-1 0,0-72-17 0,-24-37-81 0</inkml:trace>
  <inkml:trace contextRef="#ctx0" brushRef="#br0">18744 12466 57 0,'-61'-23'7'0,"38"34"-6"0,23 12 1 0,48 14 1 0,59-14 1 0,96-12-1 0,142-34 0 0,72 0-3 0,22 11 1 0,-58 12-2 0,-70 12 1 0,-85-24 0 0,-83-1 0 0,-84 13 6 0,-34 0-1 0,-2-11-3 0,1 11 0 0,0 11-2 0,0-11 0 0,-24 0 0 0,-24 0-31 0,12 0-24 0</inkml:trace>
  <inkml:trace contextRef="#ctx0" brushRef="#br0">24341 12347 27 0,'0'-12'6'0,"0"-48"32"0,12 25-4 0,-12 35-12 0,0 95-8 0,0 47-6 0,-12 13-5 0,0-34-3 0,12-63-50 0,0-45-33 0</inkml:trace>
  <inkml:trace contextRef="#ctx0" brushRef="#br0">23829 12942 26 0,'0'0'12'0,"-36"0"17"0,60 0-10 0,95-24-3 0,83 12-10 0,48 1-4 0,-47-1 1 0,-60 0 3 0,-84 12 2 0,-36 0-2 0,-34 12-70 0,-14 11-2 0</inkml:trace>
  <inkml:trace contextRef="#ctx0" brushRef="#br0">23745 13561 47 0,'0'0'0'0,"-13"-12"25"0,38-1-7 0,35 3-6 0,23 10-6 0,12-11-3 0,-11-14-1 0,-25 13-1 0,-11-24 1 0,-12-12-1 0,-2 1 0 0,-21 10-1 0,-26 14 2 0,-10 0-3 0,0-2 2 0,-1 14-1 0,-24 22 0 0,0 37 2 0,-11 0-2 0,23 35 1 0,25-11 0 0,-2-13 0 0,37-11 3 0,12-25 0 0,35-10 1 0,13-26-3 0,-25-21-3 0,-23-16-18 0,-25 29-33 0,-11 8-14 0</inkml:trace>
  <inkml:trace contextRef="#ctx0" brushRef="#br0">24448 13216 15 0,'0'0'0'0,"0"-48"35"0,12 25-10 0,-1 23-12 0,-11 0-5 0,-11 23-1 0,-1 14-3 0,12 10-2 0,0-12 0 0,12-12 0 0,12-23-2 0,-1-11 3 0,1-12 1 0,-11-25 4 0,-13 12-5 0,0-1 1 0,0 3-2 0,-13 10-2 0,1 0 1 0,-12 35-22 0,-11 14-51 0,35-25 29 0</inkml:trace>
  <inkml:trace contextRef="#ctx0" brushRef="#br0">24614 13155 60 0,'-11'-34'58'0,"22"10"-42"0,13 11-15 0,-12 13-21 0,-12 25-86 0</inkml:trace>
  <inkml:trace contextRef="#ctx0" brushRef="#br0">24769 13109 7 0,'0'0'0'0,"11"-12"28"0,14-12-3 0,-14 12-8 0,2 1-3 0,-13 11-5 0,0 0-4 0,12 11-1 0,-24 12-2 0,12 14-1 0,-13-13-1 0,13-1 1 0,0-11 0 0,0-12 1 0,0 12 0 0,0-12-1 0,0 0 0 0,0 0-4 0,0 0-12 0,0 13 0 0,0-13 13 0,0 0 16 0,13 0 4 0,10 0-16 0,14 0-2 0,-14 0 0 0,1-13 1 0,-12-11 0 0,-1 11 0 0,-11 3 0 0,13-1 1 0,-13-2 2 0,0 37-2 0,-13 36 1 0,-10-1-4 0,23-13 2 0,-13-33-28 0,13-13-56 0,0 0 61 0</inkml:trace>
  <inkml:trace contextRef="#ctx0" brushRef="#br0">25031 13134 1 0,'0'0'0'0,"0"0"3"0,48-37 18 0,-23 24 12 0,-14 26-6 0,1 35-10 0,-12-1-7 0,0 0-7 0,-12-22-5 0,-12-13-34 0,0-24-40 0</inkml:trace>
  <inkml:trace contextRef="#ctx0" brushRef="#br0">25067 13097 34 0,'37'-24'30'0,"45"-12"-4"0,0 12-15 0,-46-10-7 0,-36 9-12 0,-36 25-48 0,14 0 18 0</inkml:trace>
  <inkml:trace contextRef="#ctx0" brushRef="#br0">24662 13134 10 0,'0'0'17'0,"0"-13"7"0,0 13-3 0,0 0-6 0,0 13-6 0,0-2-3 0,0-1-1 0,0-10 1 0,0-10 1 0,12-1-2 0,-12 11-1 0,0 11-1 0,0-1-1 0,-12-10 1 0,24-10 0 0,-12-1 0 0,0 22 2 0,-12-11-4 0,36 0-1 0,-12-11-11 0,-24 11-34 0,0 21-44 0</inkml:trace>
  <inkml:trace contextRef="#ctx0" brushRef="#br0">23126 12979 42 0,'0'0'0'0,"-47"-13"43"0,34 1-18 0,73 0-7 0,71 12-13 0,-24 12-4 0,-47-12-5 0,-26 12-32 0,-9 1-37 0,-25-2 54 0</inkml:trace>
  <inkml:trace contextRef="#ctx0" brushRef="#br0">23138 13121 28 0,'-72'0'40'0,"1"13"-10"0,59-2-8 0,84-11-10 0,58-11-9 0,25 11-15 0,-48 0-86 0</inkml:trace>
  <inkml:trace contextRef="#ctx0" brushRef="#br0">20387 17002 9 0,'-24'0'9'0,"0"0"27"0,1 0-1 0,23 0-7 0,11 0-10 0,37-12-8 0,83-13-4 0,95 15-4 0,36 20-1 0,-83-10-1 0,-96 13 3 0,-95-13 3 0,-59 0-3 0,-85 0-1 0,-57 0-1 0,-13 0 0 0,48 12 2 0,58-12 0 0,95 0 1 0,74 0-2 0,106-12 1 0,107-1-2 0,-12 13 1 0,-12 0 0 0,-83 0 0 0,-96 0-2 0,-59 0 4 0,-71-10-1 0,-72-2-1 0,-60 24-2 0,-35-2 0 0,12 3 0 0,59 11 0 0,131-24-1 0,72 0 2 0,71 0-1 0,72-24 0 0,0 11 1 0,-25-9-1 0,-46 10 1 0,-73 12 0 0,-23 0 3 0,-24 0 0 0,12 0-3 0,-13 0 0 0,13 0-1 0,0 0 2 0,0-12-6 0,-10 24-182 0</inkml:trace>
  <inkml:trace contextRef="#ctx0" brushRef="#br0">10991 12942 44 0,'-72'-36'42'0,"61"25"-16"0,-1-1 1 0,35 0-18 0,49-1-5 0,83 13 0 0,95-23-2 0,96-1 0 0,94-13-1 0,61 16-1 0,46-4-1 0,13 0 2 0,23 14 2 0,-23 11-2 0,-95 0-1 0,-108 0 1 0,-108 11 0 0,-81-11 1 0,-109 0 1 0,-83 0 2 0,-95-11-3 0,-131-12-1 0,-83 10 0 0,-96 13 0 0,-59 13-4 0,-85 10 2 0,-33 13 0 0,22 10 4 0,96 4-3 0,82-16 2 0,86-9-3 0,82-13 4 0,83-12-2 0,83 0 0 0,60 0-1 0,72 0 0 0,119-12-1 0,130-13 0 0,144 2 1 0,105 12-1 0,74-2-2 0,35-11 5 0,-35 24-1 0,-84 12-1 0,-72 0-1 0,-250 1 1 0,-155-13 1 0,-106-13 1 0,-145-11-2 0,-176 11 0 0,-132 13 0 0,-84 0-2 0,-59 37 0 0,-35 23 2 0,33-2 3 0,109 15-2 0,120-14 0 0,118-23 1 0,107-12-2 0,132-36 1 0,94-13 0 0,132-34-2 0,143-12-1 0,117 23 2 0,74-11-1 0,71 23-1 0,11 12 2 0,-24 1 0 0,-141 12 1 0,-347-2-1 0,322 13 1 0,-119 0-1 0,-120-12 0 0,-71 0 1 0,-59-1 2 0,-12 2 1 0,-24-1-1 0,0 12 0 0,0 0-3 0,0 0 1 0,0-11 0 0,0 11 1 0,-12 0 0 0,12 0 0 0,0-13-2 0,0 13 1 0,12 0-1 0,-12 0 1 0,11 0-1 0,25 13-13 0,-11-2-149 0</inkml:trace>
  <inkml:trace contextRef="#ctx0" brushRef="#br0">21673 10597 79 0,'-12'-12'18'0,"-23"-1"-16"0,22 13 3 0,-34-11 11 0,-36 11-6 0,-48-12-5 0,-36-12 2 0,-24 0-1 0,-11-10-4 0,-36 21 1 0,11-11 1 0,-22 0-1 0,11 1-2 0,11 10 2 0,25 1-2 0,11 24-1 0,36 12 1 0,36-1 0 0,48 2 1 0,35-13 2 0,23 1-1 0,13 21 0 0,13 3-1 0,-1 34-1 0,-24 36-1 0,-1 25-2 0,-10 21 2 0,23 62 0 0,0-13-1 0,0 24 0 0,0 12 2 0,-13-47-1 0,13-13 3 0,0-57 0 0,0-27 2 0,13 1-5 0,-13-35 2 0,0-12-2 0,0-37 3 0,12-11-1 0,35-11 0 0,2 11-3 0,45-25 1 0,38-10 0 0,81-13 1 0,50-11 0 0,34 34-2 0,-22 25 0 0,-37 13 1 0,-36 11 0 0,-59-1-1 0,-48 1 3 0,2-12-2 0,-15-12 1 0,-34 0 0 0,11-12 1 0,-35 12-3 0,-1-13 2 0,2-10-5 0,-2-25-37 0,1-46-99 0</inkml:trace>
  <inkml:trace contextRef="#ctx0" brushRef="#br0">21590 10370 114 0,'0'0'0'0,"-24"-71"14"0,12 59-13 0,12 60 15 0,-24 95-4 0,-1 190 0 0,-45 143-4 0,-1-23-3 0,46-131 8 0,14-96-5 0,11-60-3 0,-12-59 0 0,12-59 0 0,-11-36-1 0,11-24-2 0,11-12-1 0,-11 0-1 0,0 11-2 0,12 2-6 0,-12-1-10 0,0 1-28 0,0-13-60 0</inkml:trace>
  <inkml:trace contextRef="#ctx0" brushRef="#br0">18969 10442 76 0,'0'0'0'0,"0"-72"35"0,25 60-17 0,-14 132 3 0,-11 189-5 0,-36 179-11 0,25-35-3 0,22-132 7 0,2-119-5 0,-13-81-1 0,0-110-7 0,12-131-74 0,-12 61-5 0</inkml:trace>
  <inkml:trace contextRef="#ctx0" brushRef="#br0">18862 10561 79 0,'0'0'0'0,"-94"-48"36"0,58 36-18 0,36-1-6 0,83 3-3 0,120-26 1 0,118 0 0 0,84 24-10 0,24 12 1 0,-48 23-2 0,-84 2 2 0,-95-25 2 0,-46-25-1 0,-60 25-2 0,-49 0 2 0,-35-11 3 0,-1-1 1 0,13 12-6 0,12 0 2 0,-12 36-2 0,0 22 0 0,-24 51 0 0,0 81 4 0,-12 120-4 0,0 23 2 0,-12-11 4 0,12-62 2 0,-12-68-5 0,-11-49 3 0,23-36-6 0,-1-36 1 0,13-11 1 0,0-24-7 0,0-48-35 0,-11-72-115 0</inkml:trace>
  <inkml:trace contextRef="#ctx0" brushRef="#br0">18517 12740 78 0,'-23'0'28'0,"10"-12"-9"0,26 0 3 0,34-12-7 0,25 12-11 0,59 12-1 0,94-24-1 0,86-11 2 0,34 23-3 0,12 1 1 0,-23 11-1 0,-50 11 2 0,-44-11 2 0,-50 0-1 0,-71 12 1 0,-59-12 3 0,-37-23 0 0,-23 10-1 0,12 1-4 0,0 0-1 0,-12 12-1 0,12 0 1 0,0 0-1 0,0-13 0 0,12 13 0 0,-1 0-2 0,-10 0 2 0,-1 0 0 0,-12 0-1 0,11-11 1 0,-11-1-2 0,0 1-44 0,-23-1-113 0</inkml:trace>
  <inkml:trace contextRef="#ctx0" brushRef="#br0">13396 2905 56 0,'-58'-12'15'0,"-145"-13"24"0,119 25-26 0,109 0-7 0,152-21 4 0,122-16-3 0,94 37-3 0,47 12 3 0,61 24-4 0,0-26-2 0,-14 15 0 0,-82 0-2 0,-143-2 3 0,-168 1-2 0,-128-24 4 0,-133 0-3 0,-131 0 1 0,-108-13-2 0,-93 2 1 0,-73-1-1 0,25 1 0 0,82-2-1 0,132 1 3 0,142 12-2 0,132 0 2 0,94 0-1 0,108 12 3 0,155 1-4 0,107-2 1 0,83 12 2 0,72 2-2 0,-2-13-2 0,-45-12 2 0,-85 11-2 0,-129-11 2 0,-144 0-1 0,-179-11 3 0,-167-1-3 0,-154 0-1 0,-109 12 3 0,-80 0-2 0,-50 12 1 0,37 0-1 0,106-1-3 0,131-11 4 0,156 0 1 0,130 0 1 0,107-11-2 0,143 11-1 0,142 0 2 0,133 0-1 0,46-12 0 0,13 0-2 0,-72-1 1 0,-94 13 0 0,-132 13 0 0,-143-1 1 0,-132-24 0 0,-164-1 0 0,-181 13-3 0,-130 13 4 0,-60 11-2 0,-36-1 0 0,60-12 0 0,120-22-2 0,142-1 3 0,130 12 0 0,121 0-1 0,118 0-1 0,131-11 1 0,132 11 3 0,82 0-3 0,36-12 0 0,-23 12 0 0,-60 0 0 0,-84 0-2 0,-60-12 4 0,-82-12-2 0,-95 1 1 0,-60 10 1 0,-60-11 1 0,-47 1-3 0,0 12 2 0,-2 11-3 0,62 0-21 0,10 34-134 0</inkml:trace>
  <inkml:trace contextRef="#ctx0" brushRef="#br0">22197 12167 1 0,'0'0'7'0,"-12"0"3"0,12 0 0 0,-12 0 0 0,12 0 1 0,-12 0-1 0,1 0 0 0,-2 0-1 0,13 0 1 0,-11 0-4 0,-1 0-4 0,-1 0 1 0,13 0 0 0,-11-11-1 0,22 11 1 0,-11 11-1 0,13-11-19 0,-13 0-53 0</inkml:trace>
  <inkml:trace contextRef="#ctx0" brushRef="#br0">19863 11585 15 0,'0'0'15'0,"0"-12"7"0,-12-1-7 0,12 13-12 0,-11-11 18 0,11 11-13 0,34-12-2 0,15 12-3 0,-49 12 0 0,-60-1 3 0,-59 2 1 0,-12-13 2 0,72 12-3 0,70-12-4 0,97 0-1 0,35 12 0 0,-1-12-1 0,-106 0 3 0,-72-12 1 0,-82 12 0 0,22-12-1 0,119 24-2 0,133 0-5 0,22 12-115 0</inkml:trace>
  <inkml:trace contextRef="#ctx0" brushRef="#br0">19695 11585 8 0,'0'0'9'0,"-34"0"3"0,34 0-6 0,12 0 1 0,23 0 6 0,13 0 4 0,-24-12-9 0,23-1-3 0,-11 2-2 0,0-12 0 0,11-2-1 0,-11 13 2 0,-24-11 0 0,0-1-2 0,0 0 1 0,-12 11-64 0,12 13 34 0</inkml:trace>
  <inkml:trace contextRef="#ctx0" brushRef="#br0">19649 11455 6 0,'0'0'0'0,"-36"0"28"0,24-13-14 0,24 13 4 0,24 0-1 0,35 0-1 0,12 24-10 0,1 11-2 0,35-10-1 0,36-2 1 0,35-23 0 0,25 11 1 0,-2 2-3 0,-21-1 0 0,-39-24 0 0,-21-1-1 0,-24-10-1 0,-13-25 2 0,-36-23 0 0,-11 0 1 0,-37-13-2 0,-11 0 0 0,-11-10 1 0,-1-25 0 0,-83-36-2 0,11 95 1 0,-11 2-2 0,-25-15-1 0,13 14-3 0,-23-1-1 0,-1 13-8 0,-12 10-3 0,-13 14 3 0,2 12 9 0,12 11 1 0,0 0 1 0,-3 11 1 0,15 25 0 0,23 1 2 0,-1 9-2 0,38 13-1 0,9 1 3 0,13 24 1 0,25-2 1 0,-1 14 10 0,12 0 0 0,24-25 0 0,-1-12-4 0,2-11-1 0,-1 0-1 0,24-1-1 0,-1-10-1 0,25-3 1 0,11-9-2 0,-23-2-1 0,-12 0 0 0,-2 2-3 0,15 0 1 0,-13-2 1 0,11-12-1 0,-11 1 2 0,-12 0-1 0,-1-12-1 0,2 0 1 0,-25 13 0 0,0-13 0 0,0 0-1 0,0 0 0 0,-12 0 1 0,12 0-1 0,-13 11-39 0,13 1-37 0</inkml:trace>
  <inkml:trace contextRef="#ctx0" brushRef="#br0">22947 9881 13 0,'0'0'0'0,"12"-82"29"0,-24 82-2 0,-35 59-4 0,-49 85-3 0,13 22-10 0,47-35-2 0,24-95 1 0,0-48-2 0,48-72-4 0,24 2-2 0,-13 69-2 0,-24 73 0 0,26 23 1 0,45-47-3 0,2-36 3 0,-13-72 1 0,-11 1 0 0,-60 59-1 0,-12 60 3 0,0 59-2 0,61-47 2 0,-4-37 1 0,-32-46-3 0,-25-25-28 0,-12-71-53 0,-12-24 28 0,24 12 86 0,-12 59-10 0,48 72-21 0,0 24-50 0</inkml:trace>
  <inkml:trace contextRef="#ctx0" brushRef="#br0">23745 10299 16 0,'24'-37'3'0,"-12"-9"6"0,0-13 14 0,-24 22-10 0,0 24 3 0,0 13-7 0,-13 0-2 0,2 13 0 0,-13 11-2 0,13-11-1 0,12-13 0 0,11 0-1 0,0 0-2 0,-25 23 0 0,-11 1 1 0,13 11-2 0,23 1 1 0,35-12 1 0,25-24 0 0,-1-12-1 0,-23-13 0 0,-12 25-1 0,-12 25 0 0,0 23 0 0,12 47-1 0,-24 24 1 0,-60-12 2 0,-11-47 3 0,24-49 2 0,10-11-3 0,25-47-55 0,12 23-19 0</inkml:trace>
  <inkml:trace contextRef="#ctx0" brushRef="#br0">24018 9931 70 0,'13'-37'13'0,"46"-10"-11"0,-23 58 16 0,-72 108-5 0,-23 24-8 0,35-83 0 0,48-49 2 0,47-22-3 0,1-1-1 0,-36 24-4 0,-36 24 1 0,0-1-24 0,23-11-54 0,-23-24 56 0</inkml:trace>
  <inkml:trace contextRef="#ctx0" brushRef="#br0">24329 10168 20 0,'34'-24'24'0,"51"-13"-14"0,-2 16 0 0,-36-4-1 0,-81 25 11 0,-50 36-4 0,23-1-10 0,86-10-2 0,58-25 0 0,13-13-1 0,-73 13-5 0,-23 60 3 0,48-13-1 0,0-11 4 0,-13-48-12 0,-48-24-81 0,3 36 66 0</inkml:trace>
  <inkml:trace contextRef="#ctx0" brushRef="#br0">22161 10597 71 0,'-24'-12'33'0,"48"-1"-33"0,286-46-2 0,261 13 10 0,73 21-3 0,-97 37 7 0,-142 12 1 0,-178-14-3 0,-192-10-3 0,-35-10-6 0,-48 57-119 0</inkml:trace>
  <inkml:trace contextRef="#ctx0" brushRef="#br0">24626 11870 15 0,'12'0'10'0,"0"-23"9"0,0 12 5 0,0 45-3 0,-12 50-8 0,-12-1-7 0,-12-11-3 0,12-25-7 0,-11-23-16 0,34-24-4 0,25-24 1 0,24-11 21 0,-1 35 21 0,-48 35-5 0,2 13-8 0,10-35-1 0,2-13-1 0,-25-37-1 0,-25-10-1 0,-22 35-2 0,12 12 2 0,45 12-1 0,62-24 1 0,-23 0-4 0,-14-1 1 0,-35 38 0 0,23 10 2 0,49-24 1 0,12-34 0 0,-48-25 0 0,-36 25-2 0,-24 35 0 0,37 12-24 0,44 0-42 0</inkml:trace>
  <inkml:trace contextRef="#ctx0" brushRef="#br0">25222 12133 62 0,'0'-12'16'0,"24"12"-11"0,11-12 2 0,1-24-3 0,-13 0 0 0,-46 24 6 0,-26 36-1 0,27 23-5 0,80-22-1 0,14-13 0 0,-12-24-12 0,-24 0-22 0,-36 24-19 0,-12-12 16 0</inkml:trace>
  <inkml:trace contextRef="#ctx0" brushRef="#br0">24353 12288 60 0,'-12'0'5'0,"-12"0"7"0,119 0 0 0,60 0 1 0,58 0-3 0,26 0-1 0,-12 0-3 0,-49-25-1 0,-47-46 0 0,-59 0-2 0,-37-25-3 0,-23-22-3 0,-83-49 1 0,-96 71 1 0,-59 25-1 0,-12 35 0 0,46 59 1 0,26 73 1 0,36 71 0 0,45 12 0 0,98-37 0 0,94-46 3 0,48-37-1 0,47-59 5 0,-23-11-4 0,-73 11-18 0,-81-13-89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3097 14026 5 0,'-12'0'29'0,"0"-12"6"0,12 12-9 0,0 0-19 0,0 12 0 0,35 0 0 0,48-1-2 0,37-11 0 0,23 0-2 0,35 12-1 0,13-12-1 0,35 0 3 0,-23-12-1 0,-1 12-1 0,-36 0 1 0,-21 12 0 0,-27-1-1 0,-23 2 1 0,-36-13 0 0,-23-13 2 0,-12 13 1 0,0 0-2 0,-1 0-1 0,-23 0 0 0,13 0 4 0,-13 0 0 0,12 0 0 0,11-11-74 0,-11 11-42 0</inkml:trace>
  <inkml:trace contextRef="#ctx0" brushRef="#br0">11967 14740 6 0,'0'0'6'0,"0"-11"30"0,-23-2-3 0,-12 13-10 0,-1 0-2 0,0 0-6 0,23 13-7 0,13-13-6 0,49 0 1 0,22 0-3 0,13 0 1 0,-49 11 0 0,1-11-1 0,-36 12 1 0,12-12 1 0,-36 0-1 0,-12 0 0 0,-23 11-1 0,11-11 0 0,24 0 2 0,24 0 0 0,47 0-1 0,25 0 0 0,0 0 0 0,-12 13-1 0,-37-13 1 0,-23 0 1 0,-23 12 0 0,-49-12 0 0,1 0-2 0,-13 12 1 0,25-12-1 0,23 11 1 0,36-11-1 0,47 0 0 0,37-11 1 0,11 11-1 0,-22 0 0 0,-39 0 1 0,-22 0-1 0,-35 0 2 0,-61 0-2 0,-11 0 1 0,-12 0 0 0,46 11-1 0,25-11 0 0,36 0 0 0,61 0 0 0,57-11 0 0,-10-1 1 0,-12 12-1 0,-62 0 0 0,-34 0 0 0,-34 0 1 0,-62 0-1 0,-35 12 1 0,24-12-1 0,58 0 0 0,49 0 1 0,85-12-1 0,34 0 0 0,-24-1 1 0,-47 13 0 0,-48 0 0 0,0-11 0 0,0 11-1 0,-12 0-18 0,24 11-116 0</inkml:trace>
  <inkml:trace contextRef="#ctx0" brushRef="#br0">10003 15596 13 0,'0'-11'21'0,"0"-24"11"0,0-1 0 0,11 13-8 0,14 10-11 0,11 37-6 0,23 70 0 0,0 61-4 0,1 0 0 0,0-23 1 0,-35-13-2 0,-4-48 0 0,4-35-2 0,-25-24-14 0,0-48-33 0,-12-35-41 0</inkml:trace>
  <inkml:trace contextRef="#ctx0" brushRef="#br0">10359 15717 68 0,'-10'-13'26'0,"-38"73"3"0,-83 59-14 0,-12 25-6 0,0-26 1 0,60-60-2 0,60-21-5 0,23-24-59 0,0-2-31 0</inkml:trace>
  <inkml:trace contextRef="#ctx0" brushRef="#br0">7537 16073 56 0,'0'-12'4'0,"0"-22"33"0,25-27-7 0,70 109-12 0,-59 70-12 0,-13-10-1 0,-23-24-1 0,0-13-2 0,-11-47-1 0,-1-48 6 0,-1-59-5 0,38-1 0 0,11 13-1 0,12 35 0 0,11 36-1 0,-12 24 1 0,-11 24-2 0,-36 12 1 0,0-1-1 0,12-24 1 0,24-35 1 0,23-23 0 0,0-1-1 0,-10 36-1 0,-2 23 0 0,0-24 1 0,-11 2 0 0,-12-26 2 0,-24-33-1 0,-35-38-1 0,-26 59-1 0,25 25-1 0,14 61 2 0,44-13-2 0,50-36 0 0,37-60-2 0,-15-47 3 0,2-72 3 0,-37 0-1 0,-36 120 3 0,-23 59-1 0,0 107-3 0,13 23 0 0,10 1-11 0,-10-35-50 0,-2-74-24 0</inkml:trace>
  <inkml:trace contextRef="#ctx0" brushRef="#br0">8598 16085 109 0,'-13'-35'24'0,"85"-13"-3"0,60 0-16 0,-1 25-8 0,-72 46-119 0</inkml:trace>
  <inkml:trace contextRef="#ctx0" brushRef="#br0">11336 15977 55 0,'-36'-11'25'0,"2"-1"10"0,22 12-19 0,12 0-10 0,71 12 0 0,60-24-4 0,48 1-2 0,-1 11 2 0,-35 0-2 0,-60 0 1 0,-35 0-1 0,-12-12 2 0,-36 0-1 0,0-12-1 0,-24 1-1 0,-12-2 1 0,-11-10 0 0,11 23 1 0,0 0-1 0,36 12 0 0,48 24-1 0,23 47 1 0,-11 0-1 0,-60-23 3 0,-36-12 2 0,-71 24-64 0,94-60-17 0</inkml:trace>
  <inkml:trace contextRef="#ctx0" brushRef="#br0">13396 15692 127 0,'0'0'0'0,"-23"48"0"0,23-12 12 0,-11-36 2 0,22-12-7 0,25-60-3 0,-13-11 0 0,-23 36-1 0,-47 23 1 0,-60 71-4 0,-36 48-1 0,59 25 0 0,73-14 2 0,70-10-2 0,59 0 2 0,-21-73 1 0,10-35-12 0,36-70-85 0,-109 69 48 0</inkml:trace>
  <inkml:trace contextRef="#ctx0" brushRef="#br0">14064 15657 124 0,'-12'-11'5'0,"0"-14"14"0,36 13-3 0,34 12-13 0,39 0-4 0,-15 24-44 0,-33-11-52 0</inkml:trace>
  <inkml:trace contextRef="#ctx0" brushRef="#br0">14028 15847 71 0,'-59'25'30'0,"46"-14"2"0,85 1-16 0,71-48-11 0,0 12-20 0,-48 11-96 0</inkml:trace>
  <inkml:trace contextRef="#ctx0" brushRef="#br0">15469 15050 132 0,'0'-36'6'0,"-12"95"4"0,-35 133 2 0,11-3-8 0,36-34-3 0,13-60-12 0,-13-11-103 0,0-84 83 0</inkml:trace>
  <inkml:trace contextRef="#ctx0" brushRef="#br0">14814 16027 112 0,'0'0'0'0,"-60"-13"23"0,60 1 0 0,120-24-14 0,201 1-4 0,60 10-3 0,-71 14 0 0,-143-1 0 0,-120 1 3 0,-47-2-4 0,-36 13-48 0,1 13-58 0</inkml:trace>
  <inkml:trace contextRef="#ctx0" brushRef="#br0">15135 16347 46 0,'0'-35'45'0,"24"-1"-10"0,12 36-14 0,11 11-15 0,25 73 0 0,1 24-2 0,-16-13-2 0,-20-12 2 0,-13-24-2 0,0-36-6 0,-12 2-44 0,-12-25-64 0</inkml:trace>
  <inkml:trace contextRef="#ctx0" brushRef="#br0">15433 16442 105 0,'-12'-11'14'0,"-22"82"8"0,-51 36-4 0,-34 12-5 0,12-35-2 0,71-36-5 0,23-25-3 0,13-23 0 0,13-12-23 0,-1-24-122 0</inkml:trace>
  <inkml:trace contextRef="#ctx0" brushRef="#br0">9991 15491 23 0,'0'-13'30'0,"12"-34"16"0,12 23-16 0,-12 0-12 0,-1 24-11 0,14 48 1 0,23 59 0 0,-1 35-1 0,12 13-4 0,-11-13 1 0,-12-21 3 0,-11-26-3 0,-4-48-1 0,4-34 3 0,-25-38 0 0,-12-58-2 0,-11-72-1 0,-25 0-2 0,0-11 0 0,-12 47-1 0,13 23-1 0,11 37 1 0,25 34-1 0,11 25 0 0,0 25-3 0,11 34 4 0,25 60-3 0,24 48 3 0,-1 12-2 0,1-25 2 0,-13-34-1 0,-35-60 6 0,-12-26-4 0,0-21 5 0,0-49-17 0,-12-12-46 0,-11 25-80 0</inkml:trace>
  <inkml:trace contextRef="#ctx0" brushRef="#br0">10193 15859 66 0,'0'-37'28'0,"-23"37"7"0,-37 73-18 0,-36 59-2 0,-10-2-3 0,23-23-4 0,11-47-1 0,36-37-4 0,24-12 0 0,24-45-1 0,24-26-1 0,36-11-3 0,11-13 3 0,0-11 0 0,-11 35-1 0,-12 12 0 0,-49 37 1 0,-11 22-1 0,-71 60 1 0,-14 37 1 0,3-12-2 0,11-24 1 0,35-38 2 0,12-9-1 0,24-37 2 0,24-24-4 0,35-12-2 0,37-36 2 0,-1 2 0 0,-11-2 1 0,-25 24 0 0,-23 26 0 0,-13 9-1 0,-11 13 0 0,-12 12 0 0,0 0-12 0,0 12-50 0,0 0-65 0</inkml:trace>
  <inkml:trace contextRef="#ctx0" brushRef="#br0">10003 15347 36 0,'0'0'0'0,"11"-24"47"0,14 12-20 0,-1 37-10 0,12 46-3 0,-1 84-7 0,24 59-2 0,1-13-1 0,-12-21 0 0,-11-61-1 0,-16-48 5 0,-21-35-1 0,0-24-3 0,13-49-1 0,10-9-6 0,-23 21-52 0,0 14-49 0</inkml:trace>
  <inkml:trace contextRef="#ctx0" brushRef="#br0">12992 16490 5 0,'0'0'7'0,"-12"0"14"0,0-11 6 0,0 11-4 0,0 11-3 0,12-11-5 0,24 0 1 0,36-11-12 0,11 11 0 0,13-13 0 0,-37 1 1 0,-24 0-1 0,-34 12 0 0,-48 0-4 0,-14 12-3 0,-9 0 2 0,10 1 1 0,49-2 0 0,23-11 1 0,59 0-1 0,25 0 1 0,-13-24 1 0,-23 12 1 0,-26 0 1 0,-22 1-1 0,0 11-2 0,0 0-2 0,0 0 1 0,0 0 0 0,-10 0-15 0,-2 23-40 0,-12-11-26 0</inkml:trace>
  <inkml:trace contextRef="#ctx0" brushRef="#br0">18481 15204 42 0,'-11'-47'27'0,"-1"-13"2"0,12 23 2 0,0 62-22 0,12 71 0 0,-1 59-2 0,-11-37-3 0,0-10-2 0,-23-49 1 0,10-23-1 0,13-36 2 0,13-61-1 0,35-21-2 0,-13 22 0 0,13 37-1 0,0 23 1 0,-13 47-1 0,1 25 0 0,-12-13 0 0,12-22 0 0,11-26 2 0,25-72 0 0,-13 3-2 0,-23 34 1 0,-24 35-1 0,12 37 0 0,-1 12 0 0,-11-24 0 0,-12-1-19 0,0-22-30 0,12-38-46 0</inkml:trace>
  <inkml:trace contextRef="#ctx0" brushRef="#br0">19161 15276 71 0,'0'0'0'0,"-12"-61"33"0,0 50-30 0,12 35-51 0,12-12-4 0</inkml:trace>
  <inkml:trace contextRef="#ctx0" brushRef="#br0">19542 15573 39 0,'0'-23'31'0,"12"-13"-11"0,-24 13-1 0,12-2-12 0,-13 0 3 0,2 3 0 0,-1 22-6 0,-12 12-1 0,0-2-1 0,-12 15 0 0,-11 11-1 0,-1 0 0 0,24-1 0 0,13 1-1 0,22-36 1 0,36-13 0 0,-11-10 1 0,12 23-3 0,0 48 2 0,-24 48 1 0,-24-1 3 0,-24-12 3 0,-36-47-2 0,1-13-5 0,35-34-17 0,35-49-118 0</inkml:trace>
  <inkml:trace contextRef="#ctx0" brushRef="#br0">19827 15204 100 0,'0'-47'24'0,"-11"71"-7"0,-25 94-5 0,12 24-10 0,-1-10 1 0,14-59 0 0,-1-50 1 0,35-71-1 0,38-35-1 0,-13 70-3 0,-37 26 1 0,37 34 0 0,-1-11 1 0,25-11-2 0,22-50-2 0,13-23 2 0,-58 0 0 0,-26 1 1 0,-23 10 1 0,-23 27 1 0,10 10 0 0,-10 10-1 0,-12 40-1 0,23-16 0 0,12 3 0 0,23-37 0 0,37-12-1 0,-1 12 1 0,-11 12 0 0,0 11-1 0,-1-12 0 0,-24-11 2 0,2-11 0 0,-13-12 0 0,0 11-9 0,-12 0-41 0,12 12-41 0</inkml:trace>
  <inkml:trace contextRef="#ctx0" brushRef="#br0">20636 15383 95 0,'0'-13'8'0,"13"2"18"0,10 35-9 0,13 47-11 0,-12-11-1 0,-11-24 0 0,-50-24 1 0,26-24 2 0,11-72-4 0,59 25-1 0,0 11-2 0,13 25-5 0,-12-2-55 0,-24 2-41 0</inkml:trace>
  <inkml:trace contextRef="#ctx0" brushRef="#br0">21650 15181 126 0,'0'-12'4'0,"-13"12"13"0,26-25 3 0,-2 2-16 0,12-25-2 0,-23 13 0 0,-23 23 1 0,-61 59-1 0,-58 84 0 0,71 24 0 0,106-36 3 0,61-47 3 0,11-49 0 0,-36-23-4 0,-24-23-28 0,1-2-42 0,0 14-38 0</inkml:trace>
  <inkml:trace contextRef="#ctx0" brushRef="#br0">22304 15359 74 0,'-47'-12'25'0,"11"12"4"0,36 0-1 0,23 0-16 0,49 0 2 0,22-24-8 0,-9 24-2 0,-14-24-3 0,-23 13-7 0,11 11-29 0,-47 11-23 0,-36 13-30 0</inkml:trace>
  <inkml:trace contextRef="#ctx0" brushRef="#br0">22292 15491 39 0,'-12'0'27'0,"-35"0"23"0,35 0-23 0,35 0-13 0,49 0-3 0,47-13-4 0,-12-11-3 0,-47 11-3 0,-12 3-15 0,-25-2-46 0,-23 12-26 0</inkml:trace>
  <inkml:trace contextRef="#ctx0" brushRef="#br0">22482 15085 76 0,'0'-25'15'0,"-23"15"21"0,23-2-12 0,12 47-14 0,48 13-2 0,23 12-4 0,0-13-3 0,-12-10 1 0,-12-26-1 0,-34 1 3 0,-13-12 1 0,-36 48 11 0,-59 23-10 0,-24 60 5 0,-1-12-1 0,61-25-4 0,23-33-2 0,-1-26 0 0,14-10 1 0,11-25 1 0,-12-13-5 0,24-11-1 0,12-11-30 0,-1 23-57 0,-10 24-30 0</inkml:trace>
  <inkml:trace contextRef="#ctx0" brushRef="#br0">6931 15359 1 0,'12'-23'9'0,"24"-14"19"0,-25-10 6 0,-11 23-10 0,-47 11-12 0,-25 63-11 0,1 8 0 0,46 2-1 0,14-2 0 0,35 51 0 0,12 58 0 0,-13 22 2 0,-23 26-1 0,0-24 2 0,0-1-1 0,13 24 1 0,22 1-5 0,13-49-2 0,35-35 2 0,24-47 1 0,59-84-31 0,-94-12-29 0</inkml:trace>
  <inkml:trace contextRef="#ctx0" brushRef="#br0">16456 15073 97 0,'0'0'0'0,"-10"-59"3"0,69 34-3 0,24 2 1 0,0 12 1 0,-35-2 0 0,-36 26 6 0,-12 21 0 0,-24 50-5 0,1 47-3 0,10 72 0 0,2 59-3 0,-14 35 3 0,2-23-1 0,23-72 1 0,0-60 0 0,-35-45 12 0,-14-62 0 0,2-23-4 0,12-35-5 0,23-25-47 0,12 36-40 0</inkml:trace>
  <inkml:trace contextRef="#ctx0" brushRef="#br0">16791 13620 93 0,'-12'-23'3'0,"12"23"-1"0,37-24 13 0,-26 12-7 0,-1-23 0 0,-44-26-3 0,-26-10-1 0,-12-13-2 0,-58-10 1 0,-25-25 0 0,-12 24-1 0,-35-1-1 0,-13 14 0 0,-36-2 0 0,-45 13 1 0,-26 23-3 0,-23 36 1 0,-13 1 0 0,25 45-2 0,-24 37 1 0,-12 25 0 0,12 23 4 0,23 13-4 0,-11-2 3 0,23 13-3 0,-12-1 2 0,1 26-1 0,-12-37-1 0,35-24 3 0,12 0-2 0,1 12-3 0,-2 11 5 0,38-9-3 0,23 9 0 0,49 0 4 0,8 2-4 0,38 23 0 0,25 10-1 0,47 15 2 0,24-25 1 0,22-12-1 0,1-24 1 0,12-72 3 0,-11-34 3 0,-13-73-2 0,-25-59-2 0,39 22-1 0,-2 26-1 0,-1-11 0 0,25-2 0 0,13 37-1 0,-1 47-1 0,-12 35 1 0,0 61-1 0,0 11 1 0,12 0-1 0,35-13 0 0,12-44 1 0,1-16 2 0,12-34 0 0,35-59 0 0,24 0-1 0,-13 11 0 0,-57 25 0 0,-38 10 1 0,-23 1 0 0,0 0-18 0,72-11-127 0</inkml:trace>
  <inkml:trace contextRef="#ctx0" brushRef="#br0">20721 9500 14 0,'0'-11'17'0,"0"-1"3"0,24 1-2 0,23 34-5 0,12 38-7 0,13-3-1 0,-12 26 0 0,-26 23-2 0,-21-12 0 0,-1-12 2 0,12-11-4 0,0-24 1 0,-12-25-1 0,-12-11-2 0,0-12-18 0,-49-25-50 0,49 25 48 0</inkml:trace>
  <inkml:trace contextRef="#ctx0" brushRef="#br0">20923 9692 9 0,'12'-24'20'0,"0"0"-3"0,1 24-4 0,-13 0 5 0,-25 61-4 0,-23 21-4 0,-11 49-3 0,10-36 0 0,15-11-2 0,10-49 0 0,0-10-2 0,24-25-1 0,-12 0-8 0,-1-37-24 0,2-10-61 0</inkml:trace>
  <inkml:trace contextRef="#ctx0" brushRef="#br0">20732 9454 3 0,'0'-12'9'0,"0"-1"11"0,0 2-2 0,0-12-1 0,36 10-3 0,-12 13-6 0,-1 13-2 0,2 46 0 0,-2 37-2 0,25-2 0 0,12 13 0 0,11 0 0 0,-23 0 1 0,-14-11-2 0,-9-25 1 0,-14-23-1 0,-11-37 0 0,0-11 1 0,0-34-3 0,-23 9-13 0,10-10-24 0,-33-13-41 0,46 35 62 0</inkml:trace>
  <inkml:trace contextRef="#ctx0" brushRef="#br0">21006 9716 4 0,'0'0'7'0,"-12"-11"24"0,12-2-11 0,0 13-5 0,-23 34 0 0,-13 50-5 0,-12 12-3 0,12 11 0 0,0-13-4 0,25-33 2 0,-14-1-1 0,25-60 0 0,0-12-2 0,13-36-1 0,-13-13-1 0,12 15 1 0,12-26 0 0,11 1-3 0,25 11 2 0,-12 12 0 0,-25 1 1 0,-11 23-1 0,-12 11 0 0,0 3 0 0,0 10 0 0,0 0 0 0,0-11 0 0,0 11 0 0,0 0 0 0,11 11-1 0,-11 49 1 0,25 22-1 0,-1 14 2 0,0-14-1 0,10-11 1 0,-9-34-1 0,-25-24 1 0,0-38 5 0,-12-34-5 0,-23-72 0 0,-14-24 0 0,2 36 0 0,-12 24 0 0,23 22 0 0,24 27-1 0,0 21 0 0,12 14 0 0,0 11 0 0,-12 0 0 0,0 0 0 0,12 0-1 0,12 11 1 0,-12-11 0 0,0 0 0 0,-12 13 0 0,0-13 1 0,1-13-2 0,-1-10 2 0,-12 12-2 0,12-2 2 0,12 13-2 0,0 0 1 0,12 24-1 0,24-1 1 0,-1 37-1 0,1 1 1 0,13 33-1 0,-3 25 1 0,1 12 0 0,2-23 3 0,-14-3-3 0,-12-21 2 0,2-24 1 0,-25-24 0 0,11-24 0 0,-11-12-2 0,0 0 1 0,0 0 1 0,0-12-4 0,-11-24-25 0,-1-11-106 0</inkml:trace>
  <inkml:trace contextRef="#ctx0" brushRef="#br0">1059 12824 111 0,'-23'-13'3'0,"-24"13"-1"0,-13 0 10 0,-48 0 6 0,38 0-3 0,22 0-10 0,23 13-1 0,25 46-2 0,0 0-1 0,13 49 1 0,-13 70 2 0,0 59 1 0,12 2-3 0,12-36 1 0,-12 23-3 0,-12 12 2 0,0-24 0 0,12-23 2 0,11-25 0 0,13 2-3 0,0-38 0 0,0-23 0 0,11-59-2 0,13-60-3 0,59-95-47 0,-25-12-73 0</inkml:trace>
  <inkml:trace contextRef="#ctx0" brushRef="#br0">774 12167 70 0,'0'-11'23'0,"-23"11"-8"0,11 61 15 0,-13 33-16 0,38-12-6 0,23-9-6 0,22-49 1 0,3-12 0 0,-38-60-3 0,-23-34 5 0,-23-2-5 0,-25 36 3 0,-12 25-4 0,13 23 2 0,-2 23-2 0,38-12 3 0,35-11-4 0,48-47 4 0,11-13-4 0,0 37 3 0,1 46 2 0,-38 37 3 0,3 24-2 0,-49-50-2 0,-12-21 2 0,0-73-2 0,12-11 0 0,36 23-1 0,10 48-1 0,15 24-1 0,-1 24-1 0,-13-25 3 0,-11-11-1 0,-25-35 1 0,14-25 0 0,-2-23-2 0,1-13 0 0,-12-46-4 0,-12-49-2 0,-24 72 5 0,0 59 3 0,1 24-1 0,23 12-3 0,0 60 2 0,12 59 2 0,-12 24-1 0,11 24 1 0,25-37-1 0,0-47 1 0,1-21 0 0,20-75-2 0,-8-23 0 0,-13-11 0 0,-14 11 2 0,-9 36-1 0,-13 12 1 0,12 37-1 0,12-3 0 0,12-21 1 0,23-26-1 0,1-21 1 0,-13-3-1 0,-35 24 1 0,12 63 1 0,0 32-1 0,-12 49 0 0,-24 12-4 0,-36-47 5 0,0-73 3 0,14-70-1 0,34-71-1 0,34-26-1 0,38 37-3 0,12 35-24 0,-2 25-120 0</inkml:trace>
  <inkml:trace contextRef="#ctx0" brushRef="#br0">2810 11513 60 0,'0'-108'55'0,"25"26"-51"0,-14 9 7 0,-34 39 14 0,-26 81-13 0,-22 120-4 0,24 107-2 0,47 24-4 0,47-83-3 0,37-73-6 0,-61-47-42 0,-23-95-52 0</inkml:trace>
  <inkml:trace contextRef="#ctx0" brushRef="#br0">2525 11966 52 0,'0'-25'14'0,"36"-34"8"0,47 0 11 0,47 35-14 0,-10 0-9 0,-38 24-5 0,-33 0-2 0,-49 11 1 0,0 26-1 0,12 10-2 0,12 1-2 0,12-12 0 0,-1-24 1 0,-12-24-1 0,-23-35 1 0,-36-1-1 0,-22 12 4 0,-2-1-2 0,35 14-2 0,50-36 0 0,59 36-2 0,22 46 0 0,-22 59 3 0,-36-9 4 0,-37-50 4 0,14-69 0 0,-2-50-3 0,13 0-4 0,24 62-1 0,-13 34-12 0,25 21-61 0,-49-8 1 0</inkml:trace>
  <inkml:trace contextRef="#ctx0" brushRef="#br0">4502 11430 101 0,'0'-12'11'0,"11"-35"-7"0,-34 47 1 0,-26 0 13 0,-33 47-2 0,21 24-9 0,38-11-5 0,95-12-2 0,35-1 1 0,-11 13-1 0,-85-12 1 0,-70-1 1 0,-48-10-4 0,47-37-25 0,72-50-87 0</inkml:trace>
  <inkml:trace contextRef="#ctx0" brushRef="#br0">4811 11300 133 0,'-12'-13'11'0,"-35"1"-1"0,11 84 4 0,0 47-7 0,24 0-7 0,36-23 1 0,0-25 1 0,-12-60 0 0,25-59-1 0,9-46-4 0,1 22 5 0,-22 24-2 0,-13 36 1 0,-36 49-3 0,0 22 0 0,24-13 0 0,48-9 3 0,35-13 0 0,24-35 0 0,-12-49-6 0,1-60-3 0,-37-47 2 0,-48 37 5 0,-34 58 2 0,0 37 4 0,-13 83-3 0,12 47 0 0,12 12 0 0,60-12-1 0,11 0-2 0,13-35 3 0,-1-47-3 0,24-50 2 0,-11-35-7 0,-14-11 5 0,-45 36 2 0,-25-13-1 0,-25 36 0 0,2 37 3 0,-11 58-1 0,21 13 0 0,26-2-2 0,44-34 2 0,39-36-3 0,23-49-10 0,13-22-2 0,-13 0 6 0,-48 11 6 0,-48-12 4 0,-10 1 5 0,-49 13-2 0,12 21-1 0,-23 37-3 0,-1 35 1 0,0 13-1 0,25 11 0 0,-2-10-1 0,50-27-2 0,22-22 1 0,1-35-2 0,-2-25 2 0,-33 23 0 0,-1 14 1 0,-12 11 0 0,11 24-1 0,14-12 1 0,23-12-1 0,11-48 1 0,13 13-1 0,-13 35 0 0,0 47 1 0,13 25-2 0,-36-12 1 0,-36-37 3 0,-24-59-1 0,-1-35 0 0,25 0-1 0,49 23-1 0,22 25-1 0,13-2 1 0,-13 0 0 0,-35 4 0 0,-25 32 3 0,2 49 3 0,-1 22 1 0,23-34-2 0,1-36 0 0,13-72-2 0,-3 1-3 0,-35 36-5 0,2 34-16 0,23 12-9 0,22-23 19 0,3-59 14 0,-25 24 25 0,-48 35-29 0,-12 35-132 0</inkml:trace>
  <inkml:trace contextRef="#ctx0" brushRef="#br0">15838 9965 68 0,'0'0'9'0,"-24"0"-9"0,24 12 11 0,36-12 16 0,36-23-11 0,47-13-6 0,-13-1-7 0,-22-21-1 0,-48 11 1 0,-36-3-1 0,-36 29 0 0,-12 8 1 0,-11 13-2 0,-12 59 0 0,-1 37 0 0,36-1-1 0,48-12 2 0,48-22 2 0,34-50 0 0,14-22-4 0,-12-26-25 0,-13 1-45 0,-71 25 7 0</inkml:trace>
  <inkml:trace contextRef="#ctx0" brushRef="#br0">16422 9847 40 0,'0'0'0'0,"0"-84"59"0,34 47-36 0,38 27-8 0,1 81-9 0,10 36-4 0,-24-12-10 0,-23-23-48 0,-36-72-10 0</inkml:trace>
  <inkml:trace contextRef="#ctx0" brushRef="#br0">16779 9776 98 0,'-12'0'21'0,"-59"47"10"0,-13 36-23 0,13 0-8 0,35 1-33 0,23-37-72 0</inkml:trace>
  <inkml:trace contextRef="#ctx0" brushRef="#br0">17291 9835 41 0,'0'0'0'0,"24"-48"52"0,-12 0-28 0,-12 14-8 0,-12 9-10 0,-36 13-2 0,-35 24 3 0,-1 34-2 0,13 27-4 0,22 9 0 0,49-21-3 0,36-26 2 0,36-47-1 0,1-47 2 0,-14 11 0 0,-36 13 1 0,-12 59 6 0,-11 35-2 0,0 0-6 0,13-11-9 0,11-12-43 0,-12-24-31 0</inkml:trace>
  <inkml:trace contextRef="#ctx0" brushRef="#br0">17506 9835 84 0,'0'-12'13'0,"23"-12"25"0,1 35-18 0,-12 60-13 0,-12 2-3 0,-12-25-2 0,12-1 0 0,-13-35 1 0,13-48 0 0,13-24-1 0,35-24-1 0,-25 38 0 0,13 21-1 0,12 25 1 0,-12 48 1 0,-2 0-1 0,-21-12-1 0,-13-13 2 0,0-34 2 0,36-73-2 0,35 37-2 0,13 34 0 0,-25 73-2 0,-11 1 2 0,-24-27-2 0,11-10-37 0,-11-24-71 0</inkml:trace>
  <inkml:trace contextRef="#ctx0" brushRef="#br0">18875 9906 34 0,'-85'-12'52'0,"15"-1"-17"0,10 13-11 0,13-11-13 0,35 11-5 0,24 11-1 0,47-22 0 0,84-1-2 0,95 1-2 0,48-1 2 0,-24 24-2 0,-71-1 1 0,-37-11 5 0,-70-11-5 0,-48-1 0 0,-24 0-4 0,-24 12-37 0,-36 0-80 0</inkml:trace>
  <inkml:trace contextRef="#ctx0" brushRef="#br0">19685 9668 87 0,'-60'-13'31'0,"60"2"-6"0,12 11-11 0,46 24-7 0,39 13-2 0,10-3 0 0,-48-10 2 0,-35-11-1 0,-36 21 2 0,-23 26 1 0,-1 1 1 0,0-3-2 0,-11 2 0 0,-2-23 0 0,13-26-2 0,25-11-1 0,22-24-4 0,14 12-48 0,-14 12-91 0</inkml:trace>
  <inkml:trace contextRef="#ctx0" brushRef="#br0">21840 5430 5 0,'-48'0'17'0,"24"-13"10"0,12 1-3 0,24-11-9 0,36 11-6 0,35-12-3 0,25 0-3 0,11 24-2 0,-1-13 1 0,-10 2-1 0,-50-1-1 0,-9-11-15 0,-37 11-76 0</inkml:trace>
  <inkml:trace contextRef="#ctx0" brushRef="#br0">22126 5120 12 0,'0'0'0'0,"-25"-24"10"0,14 24 1 0,11 71 5 0,0 96 0 0,0 13-8 0,0-38-4 0,-12-47 1 0,-1-24-4 0,2-59-6 0,22-60-72 0</inkml:trace>
  <inkml:trace contextRef="#ctx0" brushRef="#br0">22864 4882 7 0,'0'-48'8'0,"36"12"2"0,-2 36-3 0,27 96 8 0,10 93-7 0,25 3-5 0,-25-37 0 0,-35-50-1 0,-11-44 0 0,-14-38-7 0,-22-34-53 0</inkml:trace>
  <inkml:trace contextRef="#ctx0" brushRef="#br0">23185 5049 35 0,'0'0'4'0,"-11"71"-5"0,-61 107 7 0,-47 25 8 0,-12-48 2 0,36-37-10 0,59-70-2 0,24-25-4 0,12-70-45 0,12 23 6 0</inkml:trace>
  <inkml:trace contextRef="#ctx0" brushRef="#br0">23721 5204 54 0,'-12'-25'29'0,"12"13"-29"0,12 12 0 0,-1 0-15 0,-11 0-49 0</inkml:trace>
  <inkml:trace contextRef="#ctx0" brushRef="#br0">24292 4727 52 0,'-11'-36'6'0,"-14"13"16"0,14 34-10 0,-35 83-1 0,-3 61-3 0,13 25-3 0,36-37-3 0,24-12 1 0,24-60-1 0,11-47 1 0,13-24 2 0,-1-84-1 0,1-34-2 0,-13-24 0 0,-11-13-2 0,-37 34 1 0,-11 16 0 0,-11-4 1 0,-37 13-1 0,-11 50-1 0,-25 34 0 0,13 12 2 0,-12 47 0 0,35 25-3 0,36 11 0 0,36 36 0 0,46-12 0 0,27-12 0 0,-15-35 4 0,-22-24-2 0,-24 0 0 0,-23-26 1 0,-13-10 3 0,0-21-4 0,0-16-69 0,0 13-1 0</inkml:trace>
  <inkml:trace contextRef="#ctx0" brushRef="#br0">24674 5525 24 0,'0'-11'6'0,"12"-26"37"0,0 13-12 0,-12 12-8 0,12 1-12 0,-12 11-7 0,0 23 4 0,-12 38-4 0,0 21 0 0,12-22-4 0,0-1 4 0,12-23 3 0,12-24-2 0,-2-1-3 0,3-22 2 0,-1-12-5 0,-1-38-36 0,2 14-97 0</inkml:trace>
  <inkml:trace contextRef="#ctx0" brushRef="#br0">24805 5251 81 0,'-12'-13'14'0,"-12"2"19"0,12 11-24 0,-1 11-7 0,26 2-2 0,10 11-58 0,-10-24-8 0</inkml:trace>
  <inkml:trace contextRef="#ctx0" brushRef="#br0">24805 4155 26 0,'-12'-12'2'0,"-12"1"16"0,24-13 9 0,0 0 0 0,11 12-13 0,14-12-6 0,22 12-2 0,-10 12-3 0,-14 25-2 0,-12 34 2 0,-34 0 2 0,12-11-3 0,-13 12 1 0,0-26-2 0,-1-9 1 0,14-13-1 0,11 1 1 0,36-13 1 0,35-25 1 0,-24 13-4 0,13 12 0 0,-48 0 0 0,-12 0 1 0,12 0 0 0,-12 0-1 0,0 0-66 0,0 12-7 0</inkml:trace>
  <inkml:trace contextRef="#ctx0" brushRef="#br0">23328 4631 35 0,'-11'0'1'0,"-61"-11"4"0,48 11 5 0,36 11-3 0,72 1 2 0,70 0-3 0,-23-12-3 0,-107 0-3 0,95 13 3 0,-47-2-2 0,-37-11 3 0,-23-11-2 0,-1 11-30 0,-11 0-27 0</inkml:trace>
  <inkml:trace contextRef="#ctx0" brushRef="#br0">23351 4691 41 0,'-23'0'6'0,"12"0"-3"0,22 24 10 0,12 0 0 0,26 23-6 0,34-10-4 0,12 10 0 0,-11-12-2 0,-14 13 0 0,-33 23 0 0,-25-12 4 0,-24 12 0 0,-25 38-1 0,-9-2 0 0,-1-13-1 0,-2-10 0 0,25 0 0 0,1-37-3 0,35-23 1 0,23 0 1 0,48-24-1 0,49-12 1 0,10-13 2 0,-58 2-4 0,-61 23 2 0,-23 0 2 0,-11 0-3 0,-1 0-4 0,24 23-85 0,-1-10 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24" name="Google Shape;292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44" name="Google Shape;344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18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52" name="Google Shape;345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59" name="Google Shape;3459;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0" name="Google Shape;3460;p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12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74" name="Google Shape;3474;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5" name="Google Shape;3475;p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13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2"/>
        <p:cNvGrpSpPr/>
        <p:nvPr/>
      </p:nvGrpSpPr>
      <p:grpSpPr>
        <a:xfrm>
          <a:off x="0" y="0"/>
          <a:ext cx="0" cy="0"/>
          <a:chOff x="0" y="0"/>
          <a:chExt cx="0" cy="0"/>
        </a:xfrm>
      </p:grpSpPr>
      <p:sp>
        <p:nvSpPr>
          <p:cNvPr id="3483" name="Google Shape;3483;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484" name="Google Shape;3484;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89" name="Google Shape;348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499" name="Google Shape;3499;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p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
        <p:nvSpPr>
          <p:cNvPr id="3505" name="Google Shape;350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6" name="Google Shape;3506;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p4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18</a:t>
            </a:fld>
            <a:endParaRPr sz="1200" b="0" i="0" u="none" strike="noStrike" cap="none">
              <a:solidFill>
                <a:srgbClr val="000000"/>
              </a:solidFill>
              <a:latin typeface="Times New Roman"/>
              <a:ea typeface="Times New Roman"/>
              <a:cs typeface="Times New Roman"/>
              <a:sym typeface="Times New Roman"/>
            </a:endParaRPr>
          </a:p>
        </p:txBody>
      </p:sp>
      <p:sp>
        <p:nvSpPr>
          <p:cNvPr id="3523" name="Google Shape;352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4" name="Google Shape;352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p4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19</a:t>
            </a:fld>
            <a:endParaRPr sz="1200" b="0" i="0" u="none" strike="noStrike" cap="none">
              <a:solidFill>
                <a:srgbClr val="000000"/>
              </a:solidFill>
              <a:latin typeface="Times New Roman"/>
              <a:ea typeface="Times New Roman"/>
              <a:cs typeface="Times New Roman"/>
              <a:sym typeface="Times New Roman"/>
            </a:endParaRPr>
          </a:p>
        </p:txBody>
      </p:sp>
      <p:sp>
        <p:nvSpPr>
          <p:cNvPr id="3541" name="Google Shape;354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2" name="Google Shape;3542;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30" name="Google Shape;29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51" name="Google Shape;355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5" name="Google Shape;356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79" name="Google Shape;357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93" name="Google Shape;359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00" name="Google Shape;360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6"/>
        <p:cNvGrpSpPr/>
        <p:nvPr/>
      </p:nvGrpSpPr>
      <p:grpSpPr>
        <a:xfrm>
          <a:off x="0" y="0"/>
          <a:ext cx="0" cy="0"/>
          <a:chOff x="0" y="0"/>
          <a:chExt cx="0" cy="0"/>
        </a:xfrm>
      </p:grpSpPr>
      <p:sp>
        <p:nvSpPr>
          <p:cNvPr id="3607" name="Google Shape;360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08" name="Google Shape;3608;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9" name="Google Shape;3609;p4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7"/>
        <p:cNvGrpSpPr/>
        <p:nvPr/>
      </p:nvGrpSpPr>
      <p:grpSpPr>
        <a:xfrm>
          <a:off x="0" y="0"/>
          <a:ext cx="0" cy="0"/>
          <a:chOff x="0" y="0"/>
          <a:chExt cx="0" cy="0"/>
        </a:xfrm>
      </p:grpSpPr>
      <p:sp>
        <p:nvSpPr>
          <p:cNvPr id="3618" name="Google Shape;3618;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19" name="Google Shape;361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1" name="Google Shape;363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8" name="Google Shape;363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8"/>
        <p:cNvGrpSpPr/>
        <p:nvPr/>
      </p:nvGrpSpPr>
      <p:grpSpPr>
        <a:xfrm>
          <a:off x="0" y="0"/>
          <a:ext cx="0" cy="0"/>
          <a:chOff x="0" y="0"/>
          <a:chExt cx="0" cy="0"/>
        </a:xfrm>
      </p:grpSpPr>
      <p:sp>
        <p:nvSpPr>
          <p:cNvPr id="3649" name="Google Shape;3649;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50" name="Google Shape;3650;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343" name="Google Shape;334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5"/>
        <p:cNvGrpSpPr/>
        <p:nvPr/>
      </p:nvGrpSpPr>
      <p:grpSpPr>
        <a:xfrm>
          <a:off x="0" y="0"/>
          <a:ext cx="0" cy="0"/>
          <a:chOff x="0" y="0"/>
          <a:chExt cx="0" cy="0"/>
        </a:xfrm>
      </p:grpSpPr>
      <p:sp>
        <p:nvSpPr>
          <p:cNvPr id="3656" name="Google Shape;3656;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57" name="Google Shape;3657;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p5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665" name="Google Shape;3665;p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1" name="Google Shape;3671;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8" name="Google Shape;3678;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85" name="Google Shape;3685;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6" name="Google Shape;3686;p5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34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g2a91b469c0f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5" name="Google Shape;3695;g2a91b469c0f_1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96" name="Google Shape;3696;g2a91b469c0f_1_1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704" name="Google Shape;3704;p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7"/>
        <p:cNvGrpSpPr/>
        <p:nvPr/>
      </p:nvGrpSpPr>
      <p:grpSpPr>
        <a:xfrm>
          <a:off x="0" y="0"/>
          <a:ext cx="0" cy="0"/>
          <a:chOff x="0" y="0"/>
          <a:chExt cx="0" cy="0"/>
        </a:xfrm>
      </p:grpSpPr>
      <p:sp>
        <p:nvSpPr>
          <p:cNvPr id="3708" name="Google Shape;3708;p6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37</a:t>
            </a:fld>
            <a:endParaRPr sz="1200" b="0" i="0" u="none" strike="noStrike" cap="none">
              <a:solidFill>
                <a:srgbClr val="000000"/>
              </a:solidFill>
              <a:latin typeface="Times New Roman"/>
              <a:ea typeface="Times New Roman"/>
              <a:cs typeface="Times New Roman"/>
              <a:sym typeface="Times New Roman"/>
            </a:endParaRPr>
          </a:p>
        </p:txBody>
      </p:sp>
      <p:sp>
        <p:nvSpPr>
          <p:cNvPr id="3709" name="Google Shape;370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0" name="Google Shape;3710;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21" name="Google Shape;372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3"/>
        <p:cNvGrpSpPr/>
        <p:nvPr/>
      </p:nvGrpSpPr>
      <p:grpSpPr>
        <a:xfrm>
          <a:off x="0" y="0"/>
          <a:ext cx="0" cy="0"/>
          <a:chOff x="0" y="0"/>
          <a:chExt cx="0" cy="0"/>
        </a:xfrm>
      </p:grpSpPr>
      <p:sp>
        <p:nvSpPr>
          <p:cNvPr id="3824" name="Google Shape;3824;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25" name="Google Shape;3825;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9" name="Google Shape;336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13" name="Google Shape;3913;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4" name="Google Shape;3914;p6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40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1" name="Google Shape;392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88" name="Google Shape;338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7" name="Google Shape;340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9"/>
        <p:cNvGrpSpPr/>
        <p:nvPr/>
      </p:nvGrpSpPr>
      <p:grpSpPr>
        <a:xfrm>
          <a:off x="0" y="0"/>
          <a:ext cx="0" cy="0"/>
          <a:chOff x="0" y="0"/>
          <a:chExt cx="0" cy="0"/>
        </a:xfrm>
      </p:grpSpPr>
      <p:sp>
        <p:nvSpPr>
          <p:cNvPr id="3420" name="Google Shape;3420;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21" name="Google Shape;342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439" name="Google Shape;3439;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44" name="Google Shape;344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8.xml" /></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9.xml" /><Relationship Id="rId4" Type="http://schemas.openxmlformats.org/officeDocument/2006/relationships/image" Target="../media/image8.png" /></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0.xml" /></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Master" Target="../slideMasters/slideMaster10.xml" /><Relationship Id="rId4" Type="http://schemas.openxmlformats.org/officeDocument/2006/relationships/image" Target="../media/image8.png" /></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1.xml" /></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2.xml" /></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4.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6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6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grpSp>
        <p:nvGrpSpPr>
          <p:cNvPr id="140" name="Google Shape;140;p112"/>
          <p:cNvGrpSpPr/>
          <p:nvPr/>
        </p:nvGrpSpPr>
        <p:grpSpPr>
          <a:xfrm>
            <a:off x="0" y="1295400"/>
            <a:ext cx="7010400" cy="46038"/>
            <a:chOff x="1905000" y="6553200"/>
            <a:chExt cx="7010400" cy="45719"/>
          </a:xfrm>
        </p:grpSpPr>
        <p:sp>
          <p:nvSpPr>
            <p:cNvPr id="141" name="Google Shape;141;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2" name="Google Shape;142;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3" name="Google Shape;143;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44" name="Google Shape;144;p112"/>
          <p:cNvGrpSpPr/>
          <p:nvPr/>
        </p:nvGrpSpPr>
        <p:grpSpPr>
          <a:xfrm>
            <a:off x="2133600" y="6553200"/>
            <a:ext cx="7010400" cy="46038"/>
            <a:chOff x="1905000" y="6553200"/>
            <a:chExt cx="7010400" cy="45719"/>
          </a:xfrm>
        </p:grpSpPr>
        <p:sp>
          <p:nvSpPr>
            <p:cNvPr id="145" name="Google Shape;145;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6" name="Google Shape;146;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7" name="Google Shape;147;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48" name="Google Shape;148;p11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49" name="Google Shape;149;p11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50" name="Google Shape;150;p1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1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734"/>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735"/>
        <p:cNvGrpSpPr/>
        <p:nvPr/>
      </p:nvGrpSpPr>
      <p:grpSpPr>
        <a:xfrm>
          <a:off x="0" y="0"/>
          <a:ext cx="0" cy="0"/>
          <a:chOff x="0" y="0"/>
          <a:chExt cx="0" cy="0"/>
        </a:xfrm>
      </p:grpSpPr>
      <p:sp>
        <p:nvSpPr>
          <p:cNvPr id="1736" name="Google Shape;1736;p91"/>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1737" name="Google Shape;1737;p91"/>
          <p:cNvGrpSpPr/>
          <p:nvPr/>
        </p:nvGrpSpPr>
        <p:grpSpPr>
          <a:xfrm>
            <a:off x="2084388" y="6550027"/>
            <a:ext cx="7059612" cy="49213"/>
            <a:chOff x="2083888" y="6550671"/>
            <a:chExt cx="7060112" cy="48665"/>
          </a:xfrm>
        </p:grpSpPr>
        <p:sp>
          <p:nvSpPr>
            <p:cNvPr id="1738" name="Google Shape;1738;p9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39" name="Google Shape;1739;p9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0" name="Google Shape;1740;p9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741" name="Google Shape;1741;p9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742" name="Google Shape;1742;p91"/>
          <p:cNvGrpSpPr/>
          <p:nvPr/>
        </p:nvGrpSpPr>
        <p:grpSpPr>
          <a:xfrm>
            <a:off x="2133600" y="6553200"/>
            <a:ext cx="7010400" cy="46038"/>
            <a:chOff x="1905000" y="6553200"/>
            <a:chExt cx="7010400" cy="45719"/>
          </a:xfrm>
        </p:grpSpPr>
        <p:sp>
          <p:nvSpPr>
            <p:cNvPr id="1743" name="Google Shape;1743;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4" name="Google Shape;1744;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5" name="Google Shape;1745;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746" name="Google Shape;1746;p91"/>
          <p:cNvGrpSpPr/>
          <p:nvPr/>
        </p:nvGrpSpPr>
        <p:grpSpPr>
          <a:xfrm>
            <a:off x="0" y="1295400"/>
            <a:ext cx="7010400" cy="46038"/>
            <a:chOff x="1905000" y="6553200"/>
            <a:chExt cx="7010400" cy="45719"/>
          </a:xfrm>
        </p:grpSpPr>
        <p:sp>
          <p:nvSpPr>
            <p:cNvPr id="1747" name="Google Shape;1747;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8" name="Google Shape;1748;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749" name="Google Shape;1749;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0"/>
        <p:cNvGrpSpPr/>
        <p:nvPr/>
      </p:nvGrpSpPr>
      <p:grpSpPr>
        <a:xfrm>
          <a:off x="0" y="0"/>
          <a:ext cx="0" cy="0"/>
          <a:chOff x="0" y="0"/>
          <a:chExt cx="0" cy="0"/>
        </a:xfrm>
      </p:grpSpPr>
      <p:sp>
        <p:nvSpPr>
          <p:cNvPr id="1751" name="Google Shape;1751;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52" name="Google Shape;1752;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3" name="Google Shape;1753;p92"/>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54" name="Google Shape;1754;p92"/>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55"/>
        <p:cNvGrpSpPr/>
        <p:nvPr/>
      </p:nvGrpSpPr>
      <p:grpSpPr>
        <a:xfrm>
          <a:off x="0" y="0"/>
          <a:ext cx="0" cy="0"/>
          <a:chOff x="0" y="0"/>
          <a:chExt cx="0" cy="0"/>
        </a:xfrm>
      </p:grpSpPr>
      <p:sp>
        <p:nvSpPr>
          <p:cNvPr id="1756" name="Google Shape;1756;p20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57" name="Google Shape;1757;p20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58" name="Google Shape;1758;p2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59" name="Google Shape;1759;p2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0" name="Google Shape;1760;p2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1"/>
        <p:cNvGrpSpPr/>
        <p:nvPr/>
      </p:nvGrpSpPr>
      <p:grpSpPr>
        <a:xfrm>
          <a:off x="0" y="0"/>
          <a:ext cx="0" cy="0"/>
          <a:chOff x="0" y="0"/>
          <a:chExt cx="0" cy="0"/>
        </a:xfrm>
      </p:grpSpPr>
      <p:sp>
        <p:nvSpPr>
          <p:cNvPr id="1762" name="Google Shape;1762;p20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3" name="Google Shape;1763;p20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764" name="Google Shape;1764;p2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5" name="Google Shape;1765;p2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6" name="Google Shape;1766;p2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7"/>
        <p:cNvGrpSpPr/>
        <p:nvPr/>
      </p:nvGrpSpPr>
      <p:grpSpPr>
        <a:xfrm>
          <a:off x="0" y="0"/>
          <a:ext cx="0" cy="0"/>
          <a:chOff x="0" y="0"/>
          <a:chExt cx="0" cy="0"/>
        </a:xfrm>
      </p:grpSpPr>
      <p:sp>
        <p:nvSpPr>
          <p:cNvPr id="1768" name="Google Shape;1768;p2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9" name="Google Shape;1769;p20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770" name="Google Shape;1770;p20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771" name="Google Shape;1771;p2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72" name="Google Shape;1772;p2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73" name="Google Shape;1773;p2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74"/>
        <p:cNvGrpSpPr/>
        <p:nvPr/>
      </p:nvGrpSpPr>
      <p:grpSpPr>
        <a:xfrm>
          <a:off x="0" y="0"/>
          <a:ext cx="0" cy="0"/>
          <a:chOff x="0" y="0"/>
          <a:chExt cx="0" cy="0"/>
        </a:xfrm>
      </p:grpSpPr>
      <p:sp>
        <p:nvSpPr>
          <p:cNvPr id="1775" name="Google Shape;1775;p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6" name="Google Shape;1776;p20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77" name="Google Shape;1777;p20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78" name="Google Shape;1778;p20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79" name="Google Shape;1779;p20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80" name="Google Shape;1780;p2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1" name="Google Shape;1781;p2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2" name="Google Shape;1782;p2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3"/>
        <p:cNvGrpSpPr/>
        <p:nvPr/>
      </p:nvGrpSpPr>
      <p:grpSpPr>
        <a:xfrm>
          <a:off x="0" y="0"/>
          <a:ext cx="0" cy="0"/>
          <a:chOff x="0" y="0"/>
          <a:chExt cx="0" cy="0"/>
        </a:xfrm>
      </p:grpSpPr>
      <p:sp>
        <p:nvSpPr>
          <p:cNvPr id="1784" name="Google Shape;1784;p2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85" name="Google Shape;1785;p2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6" name="Google Shape;1786;p2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7" name="Google Shape;1787;p2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8"/>
        <p:cNvGrpSpPr/>
        <p:nvPr/>
      </p:nvGrpSpPr>
      <p:grpSpPr>
        <a:xfrm>
          <a:off x="0" y="0"/>
          <a:ext cx="0" cy="0"/>
          <a:chOff x="0" y="0"/>
          <a:chExt cx="0" cy="0"/>
        </a:xfrm>
      </p:grpSpPr>
      <p:sp>
        <p:nvSpPr>
          <p:cNvPr id="1789" name="Google Shape;1789;p2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0" name="Google Shape;1790;p2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1" name="Google Shape;1791;p2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2"/>
        <p:cNvGrpSpPr/>
        <p:nvPr/>
      </p:nvGrpSpPr>
      <p:grpSpPr>
        <a:xfrm>
          <a:off x="0" y="0"/>
          <a:ext cx="0" cy="0"/>
          <a:chOff x="0" y="0"/>
          <a:chExt cx="0" cy="0"/>
        </a:xfrm>
      </p:grpSpPr>
      <p:sp>
        <p:nvSpPr>
          <p:cNvPr id="1793" name="Google Shape;1793;p20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94" name="Google Shape;1794;p20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95" name="Google Shape;1795;p20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96" name="Google Shape;1796;p2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7" name="Google Shape;1797;p2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8" name="Google Shape;1798;p2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2"/>
        <p:cNvGrpSpPr/>
        <p:nvPr/>
      </p:nvGrpSpPr>
      <p:grpSpPr>
        <a:xfrm>
          <a:off x="0" y="0"/>
          <a:ext cx="0" cy="0"/>
          <a:chOff x="0" y="0"/>
          <a:chExt cx="0" cy="0"/>
        </a:xfrm>
      </p:grpSpPr>
      <p:grpSp>
        <p:nvGrpSpPr>
          <p:cNvPr id="153" name="Google Shape;153;p113"/>
          <p:cNvGrpSpPr/>
          <p:nvPr/>
        </p:nvGrpSpPr>
        <p:grpSpPr>
          <a:xfrm rot="5400000">
            <a:off x="5006182" y="2567781"/>
            <a:ext cx="5181600" cy="46037"/>
            <a:chOff x="1905000" y="6553200"/>
            <a:chExt cx="7010400" cy="45719"/>
          </a:xfrm>
        </p:grpSpPr>
        <p:sp>
          <p:nvSpPr>
            <p:cNvPr id="154" name="Google Shape;154;p11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5" name="Google Shape;155;p11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6" name="Google Shape;156;p11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7" name="Google Shape;157;p11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58" name="Google Shape;158;p11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59" name="Google Shape;159;p11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11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9"/>
        <p:cNvGrpSpPr/>
        <p:nvPr/>
      </p:nvGrpSpPr>
      <p:grpSpPr>
        <a:xfrm>
          <a:off x="0" y="0"/>
          <a:ext cx="0" cy="0"/>
          <a:chOff x="0" y="0"/>
          <a:chExt cx="0" cy="0"/>
        </a:xfrm>
      </p:grpSpPr>
      <p:sp>
        <p:nvSpPr>
          <p:cNvPr id="1800" name="Google Shape;1800;p20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01" name="Google Shape;1801;p208"/>
          <p:cNvSpPr>
            <a:spLocks noGrp="1"/>
          </p:cNvSpPr>
          <p:nvPr>
            <p:ph type="pic" idx="2"/>
          </p:nvPr>
        </p:nvSpPr>
        <p:spPr>
          <a:xfrm>
            <a:off x="1792288" y="612775"/>
            <a:ext cx="5486400" cy="4114800"/>
          </a:xfrm>
          <a:prstGeom prst="rect">
            <a:avLst/>
          </a:prstGeom>
          <a:noFill/>
          <a:ln>
            <a:noFill/>
          </a:ln>
        </p:spPr>
      </p:sp>
      <p:sp>
        <p:nvSpPr>
          <p:cNvPr id="1802" name="Google Shape;1802;p2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03" name="Google Shape;1803;p2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04" name="Google Shape;1804;p2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05" name="Google Shape;1805;p2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6"/>
        <p:cNvGrpSpPr/>
        <p:nvPr/>
      </p:nvGrpSpPr>
      <p:grpSpPr>
        <a:xfrm>
          <a:off x="0" y="0"/>
          <a:ext cx="0" cy="0"/>
          <a:chOff x="0" y="0"/>
          <a:chExt cx="0" cy="0"/>
        </a:xfrm>
      </p:grpSpPr>
      <p:sp>
        <p:nvSpPr>
          <p:cNvPr id="1807" name="Google Shape;1807;p2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08" name="Google Shape;1808;p20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9" name="Google Shape;1809;p2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0" name="Google Shape;1810;p2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1" name="Google Shape;1811;p2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12"/>
        <p:cNvGrpSpPr/>
        <p:nvPr/>
      </p:nvGrpSpPr>
      <p:grpSpPr>
        <a:xfrm>
          <a:off x="0" y="0"/>
          <a:ext cx="0" cy="0"/>
          <a:chOff x="0" y="0"/>
          <a:chExt cx="0" cy="0"/>
        </a:xfrm>
      </p:grpSpPr>
      <p:sp>
        <p:nvSpPr>
          <p:cNvPr id="1813" name="Google Shape;1813;p21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14" name="Google Shape;1814;p21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5" name="Google Shape;1815;p2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6" name="Google Shape;1816;p2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7" name="Google Shape;1817;p2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835"/>
        <p:cNvGrpSpPr/>
        <p:nvPr/>
      </p:nvGrpSpPr>
      <p:grpSpPr>
        <a:xfrm>
          <a:off x="0" y="0"/>
          <a:ext cx="0" cy="0"/>
          <a:chOff x="0" y="0"/>
          <a:chExt cx="0" cy="0"/>
        </a:xfrm>
      </p:grpSpPr>
      <p:sp>
        <p:nvSpPr>
          <p:cNvPr id="1836" name="Google Shape;1836;p88"/>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1837" name="Google Shape;1837;p88"/>
          <p:cNvGrpSpPr/>
          <p:nvPr/>
        </p:nvGrpSpPr>
        <p:grpSpPr>
          <a:xfrm>
            <a:off x="2084388" y="6550027"/>
            <a:ext cx="7059612" cy="49213"/>
            <a:chOff x="2083888" y="6550671"/>
            <a:chExt cx="7060112" cy="48665"/>
          </a:xfrm>
        </p:grpSpPr>
        <p:sp>
          <p:nvSpPr>
            <p:cNvPr id="1838" name="Google Shape;1838;p8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39" name="Google Shape;1839;p8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0" name="Google Shape;1840;p8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841" name="Google Shape;1841;p8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842" name="Google Shape;1842;p88"/>
          <p:cNvGrpSpPr/>
          <p:nvPr/>
        </p:nvGrpSpPr>
        <p:grpSpPr>
          <a:xfrm>
            <a:off x="2133600" y="6553200"/>
            <a:ext cx="7010400" cy="46038"/>
            <a:chOff x="1905000" y="6553200"/>
            <a:chExt cx="7010400" cy="45719"/>
          </a:xfrm>
        </p:grpSpPr>
        <p:sp>
          <p:nvSpPr>
            <p:cNvPr id="1843" name="Google Shape;1843;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4" name="Google Shape;1844;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5" name="Google Shape;1845;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846" name="Google Shape;1846;p88"/>
          <p:cNvGrpSpPr/>
          <p:nvPr/>
        </p:nvGrpSpPr>
        <p:grpSpPr>
          <a:xfrm>
            <a:off x="0" y="1295400"/>
            <a:ext cx="7010400" cy="46038"/>
            <a:chOff x="1905000" y="6553200"/>
            <a:chExt cx="7010400" cy="45719"/>
          </a:xfrm>
        </p:grpSpPr>
        <p:sp>
          <p:nvSpPr>
            <p:cNvPr id="1847" name="Google Shape;1847;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8" name="Google Shape;1848;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849" name="Google Shape;1849;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0"/>
        <p:cNvGrpSpPr/>
        <p:nvPr/>
      </p:nvGrpSpPr>
      <p:grpSpPr>
        <a:xfrm>
          <a:off x="0" y="0"/>
          <a:ext cx="0" cy="0"/>
          <a:chOff x="0" y="0"/>
          <a:chExt cx="0" cy="0"/>
        </a:xfrm>
      </p:grpSpPr>
      <p:sp>
        <p:nvSpPr>
          <p:cNvPr id="1851" name="Google Shape;1851;p27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52" name="Google Shape;1852;p27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53" name="Google Shape;1853;p2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54" name="Google Shape;1854;p2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55" name="Google Shape;1855;p2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6"/>
        <p:cNvGrpSpPr/>
        <p:nvPr/>
      </p:nvGrpSpPr>
      <p:grpSpPr>
        <a:xfrm>
          <a:off x="0" y="0"/>
          <a:ext cx="0" cy="0"/>
          <a:chOff x="0" y="0"/>
          <a:chExt cx="0" cy="0"/>
        </a:xfrm>
      </p:grpSpPr>
      <p:sp>
        <p:nvSpPr>
          <p:cNvPr id="1857" name="Google Shape;1857;p27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58" name="Google Shape;1858;p27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859" name="Google Shape;1859;p2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0" name="Google Shape;1860;p2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1" name="Google Shape;1861;p2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62"/>
        <p:cNvGrpSpPr/>
        <p:nvPr/>
      </p:nvGrpSpPr>
      <p:grpSpPr>
        <a:xfrm>
          <a:off x="0" y="0"/>
          <a:ext cx="0" cy="0"/>
          <a:chOff x="0" y="0"/>
          <a:chExt cx="0" cy="0"/>
        </a:xfrm>
      </p:grpSpPr>
      <p:sp>
        <p:nvSpPr>
          <p:cNvPr id="1863" name="Google Shape;1863;p2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64" name="Google Shape;1864;p27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5" name="Google Shape;1865;p27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6" name="Google Shape;1866;p2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7" name="Google Shape;1867;p2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8" name="Google Shape;1868;p2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9"/>
        <p:cNvGrpSpPr/>
        <p:nvPr/>
      </p:nvGrpSpPr>
      <p:grpSpPr>
        <a:xfrm>
          <a:off x="0" y="0"/>
          <a:ext cx="0" cy="0"/>
          <a:chOff x="0" y="0"/>
          <a:chExt cx="0" cy="0"/>
        </a:xfrm>
      </p:grpSpPr>
      <p:sp>
        <p:nvSpPr>
          <p:cNvPr id="1870" name="Google Shape;1870;p2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71" name="Google Shape;1871;p28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72" name="Google Shape;1872;p28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873" name="Google Shape;1873;p28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74" name="Google Shape;1874;p28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875" name="Google Shape;1875;p2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76" name="Google Shape;1876;p2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77" name="Google Shape;1877;p2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8"/>
        <p:cNvGrpSpPr/>
        <p:nvPr/>
      </p:nvGrpSpPr>
      <p:grpSpPr>
        <a:xfrm>
          <a:off x="0" y="0"/>
          <a:ext cx="0" cy="0"/>
          <a:chOff x="0" y="0"/>
          <a:chExt cx="0" cy="0"/>
        </a:xfrm>
      </p:grpSpPr>
      <p:sp>
        <p:nvSpPr>
          <p:cNvPr id="1879" name="Google Shape;1879;p2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80" name="Google Shape;1880;p2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1" name="Google Shape;1881;p2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2" name="Google Shape;1882;p2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83"/>
        <p:cNvGrpSpPr/>
        <p:nvPr/>
      </p:nvGrpSpPr>
      <p:grpSpPr>
        <a:xfrm>
          <a:off x="0" y="0"/>
          <a:ext cx="0" cy="0"/>
          <a:chOff x="0" y="0"/>
          <a:chExt cx="0" cy="0"/>
        </a:xfrm>
      </p:grpSpPr>
      <p:sp>
        <p:nvSpPr>
          <p:cNvPr id="1884" name="Google Shape;1884;p2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5" name="Google Shape;1885;p2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6" name="Google Shape;1886;p2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1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63" name="Google Shape;163;p11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4" name="Google Shape;164;p11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5" name="Google Shape;165;p11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66" name="Google Shape;166;p11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67" name="Google Shape;167;p11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68" name="Google Shape;168;p11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69" name="Google Shape;169;p11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11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7"/>
        <p:cNvGrpSpPr/>
        <p:nvPr/>
      </p:nvGrpSpPr>
      <p:grpSpPr>
        <a:xfrm>
          <a:off x="0" y="0"/>
          <a:ext cx="0" cy="0"/>
          <a:chOff x="0" y="0"/>
          <a:chExt cx="0" cy="0"/>
        </a:xfrm>
      </p:grpSpPr>
      <p:sp>
        <p:nvSpPr>
          <p:cNvPr id="1888" name="Google Shape;1888;p28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89" name="Google Shape;1889;p28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890" name="Google Shape;1890;p28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91" name="Google Shape;1891;p2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2" name="Google Shape;1892;p2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3" name="Google Shape;1893;p2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94"/>
        <p:cNvGrpSpPr/>
        <p:nvPr/>
      </p:nvGrpSpPr>
      <p:grpSpPr>
        <a:xfrm>
          <a:off x="0" y="0"/>
          <a:ext cx="0" cy="0"/>
          <a:chOff x="0" y="0"/>
          <a:chExt cx="0" cy="0"/>
        </a:xfrm>
      </p:grpSpPr>
      <p:sp>
        <p:nvSpPr>
          <p:cNvPr id="1895" name="Google Shape;1895;p28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96" name="Google Shape;1896;p284"/>
          <p:cNvSpPr>
            <a:spLocks noGrp="1"/>
          </p:cNvSpPr>
          <p:nvPr>
            <p:ph type="pic" idx="2"/>
          </p:nvPr>
        </p:nvSpPr>
        <p:spPr>
          <a:xfrm>
            <a:off x="1792288" y="612775"/>
            <a:ext cx="5486400" cy="4114800"/>
          </a:xfrm>
          <a:prstGeom prst="rect">
            <a:avLst/>
          </a:prstGeom>
          <a:noFill/>
          <a:ln>
            <a:noFill/>
          </a:ln>
        </p:spPr>
      </p:sp>
      <p:sp>
        <p:nvSpPr>
          <p:cNvPr id="1897" name="Google Shape;1897;p28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98" name="Google Shape;1898;p2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9" name="Google Shape;1899;p2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0" name="Google Shape;1900;p2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01"/>
        <p:cNvGrpSpPr/>
        <p:nvPr/>
      </p:nvGrpSpPr>
      <p:grpSpPr>
        <a:xfrm>
          <a:off x="0" y="0"/>
          <a:ext cx="0" cy="0"/>
          <a:chOff x="0" y="0"/>
          <a:chExt cx="0" cy="0"/>
        </a:xfrm>
      </p:grpSpPr>
      <p:sp>
        <p:nvSpPr>
          <p:cNvPr id="1902" name="Google Shape;1902;p2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03" name="Google Shape;1903;p28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4" name="Google Shape;1904;p2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5" name="Google Shape;1905;p2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6" name="Google Shape;1906;p2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7"/>
        <p:cNvGrpSpPr/>
        <p:nvPr/>
      </p:nvGrpSpPr>
      <p:grpSpPr>
        <a:xfrm>
          <a:off x="0" y="0"/>
          <a:ext cx="0" cy="0"/>
          <a:chOff x="0" y="0"/>
          <a:chExt cx="0" cy="0"/>
        </a:xfrm>
      </p:grpSpPr>
      <p:sp>
        <p:nvSpPr>
          <p:cNvPr id="1908" name="Google Shape;1908;p28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09" name="Google Shape;1909;p28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0" name="Google Shape;1910;p2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11" name="Google Shape;1911;p2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12" name="Google Shape;1912;p2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13"/>
        <p:cNvGrpSpPr/>
        <p:nvPr/>
      </p:nvGrpSpPr>
      <p:grpSpPr>
        <a:xfrm>
          <a:off x="0" y="0"/>
          <a:ext cx="0" cy="0"/>
          <a:chOff x="0" y="0"/>
          <a:chExt cx="0" cy="0"/>
        </a:xfrm>
      </p:grpSpPr>
      <p:sp>
        <p:nvSpPr>
          <p:cNvPr id="1914" name="Google Shape;1914;p28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915" name="Google Shape;1915;p287"/>
          <p:cNvGrpSpPr/>
          <p:nvPr/>
        </p:nvGrpSpPr>
        <p:grpSpPr>
          <a:xfrm>
            <a:off x="2084388" y="6550025"/>
            <a:ext cx="7059612" cy="49213"/>
            <a:chOff x="2083888" y="6550671"/>
            <a:chExt cx="7060112" cy="48665"/>
          </a:xfrm>
        </p:grpSpPr>
        <p:sp>
          <p:nvSpPr>
            <p:cNvPr id="1916" name="Google Shape;1916;p28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7" name="Google Shape;1917;p28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8" name="Google Shape;1918;p28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919" name="Google Shape;1919;p28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920" name="Google Shape;1920;p287"/>
          <p:cNvGrpSpPr/>
          <p:nvPr/>
        </p:nvGrpSpPr>
        <p:grpSpPr>
          <a:xfrm>
            <a:off x="2133600" y="6553200"/>
            <a:ext cx="7010400" cy="46038"/>
            <a:chOff x="1905000" y="6553200"/>
            <a:chExt cx="7010400" cy="45719"/>
          </a:xfrm>
        </p:grpSpPr>
        <p:sp>
          <p:nvSpPr>
            <p:cNvPr id="1921" name="Google Shape;1921;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2" name="Google Shape;1922;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3" name="Google Shape;1923;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24" name="Google Shape;1924;p287"/>
          <p:cNvGrpSpPr/>
          <p:nvPr/>
        </p:nvGrpSpPr>
        <p:grpSpPr>
          <a:xfrm>
            <a:off x="0" y="1295400"/>
            <a:ext cx="7010400" cy="46038"/>
            <a:chOff x="1905000" y="6553200"/>
            <a:chExt cx="7010400" cy="45719"/>
          </a:xfrm>
        </p:grpSpPr>
        <p:sp>
          <p:nvSpPr>
            <p:cNvPr id="1925" name="Google Shape;1925;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6" name="Google Shape;1926;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7" name="Google Shape;1927;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928" name="Google Shape;1928;p28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29" name="Google Shape;1929;p28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931"/>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45"/>
        <p:cNvGrpSpPr/>
        <p:nvPr/>
      </p:nvGrpSpPr>
      <p:grpSpPr>
        <a:xfrm>
          <a:off x="0" y="0"/>
          <a:ext cx="0" cy="0"/>
          <a:chOff x="0" y="0"/>
          <a:chExt cx="0" cy="0"/>
        </a:xfrm>
      </p:grpSpPr>
      <p:sp>
        <p:nvSpPr>
          <p:cNvPr id="1946" name="Google Shape;1946;p9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47" name="Google Shape;1947;p9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8" name="Google Shape;1948;p90"/>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49" name="Google Shape;1949;p90"/>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50"/>
        <p:cNvGrpSpPr/>
        <p:nvPr/>
      </p:nvGrpSpPr>
      <p:grpSpPr>
        <a:xfrm>
          <a:off x="0" y="0"/>
          <a:ext cx="0" cy="0"/>
          <a:chOff x="0" y="0"/>
          <a:chExt cx="0" cy="0"/>
        </a:xfrm>
      </p:grpSpPr>
      <p:sp>
        <p:nvSpPr>
          <p:cNvPr id="1951" name="Google Shape;1951;p29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52" name="Google Shape;1952;p29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53" name="Google Shape;1953;p2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54" name="Google Shape;1954;p2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55" name="Google Shape;1955;p2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6"/>
        <p:cNvGrpSpPr/>
        <p:nvPr/>
      </p:nvGrpSpPr>
      <p:grpSpPr>
        <a:xfrm>
          <a:off x="0" y="0"/>
          <a:ext cx="0" cy="0"/>
          <a:chOff x="0" y="0"/>
          <a:chExt cx="0" cy="0"/>
        </a:xfrm>
      </p:grpSpPr>
      <p:sp>
        <p:nvSpPr>
          <p:cNvPr id="1957" name="Google Shape;1957;p29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58" name="Google Shape;1958;p29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959" name="Google Shape;1959;p2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60" name="Google Shape;1960;p2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61" name="Google Shape;1961;p2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62"/>
        <p:cNvGrpSpPr/>
        <p:nvPr/>
      </p:nvGrpSpPr>
      <p:grpSpPr>
        <a:xfrm>
          <a:off x="0" y="0"/>
          <a:ext cx="0" cy="0"/>
          <a:chOff x="0" y="0"/>
          <a:chExt cx="0" cy="0"/>
        </a:xfrm>
      </p:grpSpPr>
      <p:sp>
        <p:nvSpPr>
          <p:cNvPr id="1963" name="Google Shape;1963;p2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64" name="Google Shape;1964;p29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65" name="Google Shape;1965;p29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66" name="Google Shape;1966;p2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67" name="Google Shape;1967;p2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68" name="Google Shape;1968;p2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71"/>
        <p:cNvGrpSpPr/>
        <p:nvPr/>
      </p:nvGrpSpPr>
      <p:grpSpPr>
        <a:xfrm>
          <a:off x="0" y="0"/>
          <a:ext cx="0" cy="0"/>
          <a:chOff x="0" y="0"/>
          <a:chExt cx="0" cy="0"/>
        </a:xfrm>
      </p:grpSpPr>
      <p:sp>
        <p:nvSpPr>
          <p:cNvPr id="172" name="Google Shape;172;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69"/>
        <p:cNvGrpSpPr/>
        <p:nvPr/>
      </p:nvGrpSpPr>
      <p:grpSpPr>
        <a:xfrm>
          <a:off x="0" y="0"/>
          <a:ext cx="0" cy="0"/>
          <a:chOff x="0" y="0"/>
          <a:chExt cx="0" cy="0"/>
        </a:xfrm>
      </p:grpSpPr>
      <p:sp>
        <p:nvSpPr>
          <p:cNvPr id="1970" name="Google Shape;1970;p2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71" name="Google Shape;1971;p29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72" name="Google Shape;1972;p29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73" name="Google Shape;1973;p29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74" name="Google Shape;1974;p29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75" name="Google Shape;1975;p2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76" name="Google Shape;1976;p2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77" name="Google Shape;1977;p2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8"/>
        <p:cNvGrpSpPr/>
        <p:nvPr/>
      </p:nvGrpSpPr>
      <p:grpSpPr>
        <a:xfrm>
          <a:off x="0" y="0"/>
          <a:ext cx="0" cy="0"/>
          <a:chOff x="0" y="0"/>
          <a:chExt cx="0" cy="0"/>
        </a:xfrm>
      </p:grpSpPr>
      <p:sp>
        <p:nvSpPr>
          <p:cNvPr id="1979" name="Google Shape;1979;p2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80" name="Google Shape;1980;p2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81" name="Google Shape;1981;p2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82" name="Google Shape;1982;p2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3"/>
        <p:cNvGrpSpPr/>
        <p:nvPr/>
      </p:nvGrpSpPr>
      <p:grpSpPr>
        <a:xfrm>
          <a:off x="0" y="0"/>
          <a:ext cx="0" cy="0"/>
          <a:chOff x="0" y="0"/>
          <a:chExt cx="0" cy="0"/>
        </a:xfrm>
      </p:grpSpPr>
      <p:sp>
        <p:nvSpPr>
          <p:cNvPr id="1984" name="Google Shape;1984;p2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85" name="Google Shape;1985;p2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86" name="Google Shape;1986;p2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87"/>
        <p:cNvGrpSpPr/>
        <p:nvPr/>
      </p:nvGrpSpPr>
      <p:grpSpPr>
        <a:xfrm>
          <a:off x="0" y="0"/>
          <a:ext cx="0" cy="0"/>
          <a:chOff x="0" y="0"/>
          <a:chExt cx="0" cy="0"/>
        </a:xfrm>
      </p:grpSpPr>
      <p:sp>
        <p:nvSpPr>
          <p:cNvPr id="1988" name="Google Shape;1988;p29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89" name="Google Shape;1989;p29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990" name="Google Shape;1990;p29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991" name="Google Shape;1991;p2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92" name="Google Shape;1992;p2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93" name="Google Shape;1993;p2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94"/>
        <p:cNvGrpSpPr/>
        <p:nvPr/>
      </p:nvGrpSpPr>
      <p:grpSpPr>
        <a:xfrm>
          <a:off x="0" y="0"/>
          <a:ext cx="0" cy="0"/>
          <a:chOff x="0" y="0"/>
          <a:chExt cx="0" cy="0"/>
        </a:xfrm>
      </p:grpSpPr>
      <p:sp>
        <p:nvSpPr>
          <p:cNvPr id="1995" name="Google Shape;1995;p29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96" name="Google Shape;1996;p298"/>
          <p:cNvSpPr>
            <a:spLocks noGrp="1"/>
          </p:cNvSpPr>
          <p:nvPr>
            <p:ph type="pic" idx="2"/>
          </p:nvPr>
        </p:nvSpPr>
        <p:spPr>
          <a:xfrm>
            <a:off x="1792288" y="612775"/>
            <a:ext cx="5486400" cy="4114800"/>
          </a:xfrm>
          <a:prstGeom prst="rect">
            <a:avLst/>
          </a:prstGeom>
          <a:noFill/>
          <a:ln>
            <a:noFill/>
          </a:ln>
        </p:spPr>
      </p:sp>
      <p:sp>
        <p:nvSpPr>
          <p:cNvPr id="1997" name="Google Shape;1997;p29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998" name="Google Shape;1998;p2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99" name="Google Shape;1999;p2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00" name="Google Shape;2000;p2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01"/>
        <p:cNvGrpSpPr/>
        <p:nvPr/>
      </p:nvGrpSpPr>
      <p:grpSpPr>
        <a:xfrm>
          <a:off x="0" y="0"/>
          <a:ext cx="0" cy="0"/>
          <a:chOff x="0" y="0"/>
          <a:chExt cx="0" cy="0"/>
        </a:xfrm>
      </p:grpSpPr>
      <p:sp>
        <p:nvSpPr>
          <p:cNvPr id="2002" name="Google Shape;2002;p2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03" name="Google Shape;2003;p29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04" name="Google Shape;2004;p2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05" name="Google Shape;2005;p2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06" name="Google Shape;2006;p2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07"/>
        <p:cNvGrpSpPr/>
        <p:nvPr/>
      </p:nvGrpSpPr>
      <p:grpSpPr>
        <a:xfrm>
          <a:off x="0" y="0"/>
          <a:ext cx="0" cy="0"/>
          <a:chOff x="0" y="0"/>
          <a:chExt cx="0" cy="0"/>
        </a:xfrm>
      </p:grpSpPr>
      <p:sp>
        <p:nvSpPr>
          <p:cNvPr id="2008" name="Google Shape;2008;p30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09" name="Google Shape;2009;p30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10" name="Google Shape;2010;p3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11" name="Google Shape;2011;p3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12" name="Google Shape;2012;p3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13"/>
        <p:cNvGrpSpPr/>
        <p:nvPr/>
      </p:nvGrpSpPr>
      <p:grpSpPr>
        <a:xfrm>
          <a:off x="0" y="0"/>
          <a:ext cx="0" cy="0"/>
          <a:chOff x="0" y="0"/>
          <a:chExt cx="0" cy="0"/>
        </a:xfrm>
      </p:grpSpPr>
      <p:sp>
        <p:nvSpPr>
          <p:cNvPr id="2014" name="Google Shape;2014;p30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015" name="Google Shape;2015;p301"/>
          <p:cNvGrpSpPr/>
          <p:nvPr/>
        </p:nvGrpSpPr>
        <p:grpSpPr>
          <a:xfrm>
            <a:off x="2084388" y="6550025"/>
            <a:ext cx="7059612" cy="49213"/>
            <a:chOff x="2083888" y="6550671"/>
            <a:chExt cx="7060112" cy="48665"/>
          </a:xfrm>
        </p:grpSpPr>
        <p:sp>
          <p:nvSpPr>
            <p:cNvPr id="2016" name="Google Shape;2016;p30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7" name="Google Shape;2017;p30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8" name="Google Shape;2018;p30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019" name="Google Shape;2019;p30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020" name="Google Shape;2020;p301"/>
          <p:cNvGrpSpPr/>
          <p:nvPr/>
        </p:nvGrpSpPr>
        <p:grpSpPr>
          <a:xfrm>
            <a:off x="2133600" y="6553200"/>
            <a:ext cx="7010400" cy="46038"/>
            <a:chOff x="1905000" y="6553200"/>
            <a:chExt cx="7010400" cy="45719"/>
          </a:xfrm>
        </p:grpSpPr>
        <p:sp>
          <p:nvSpPr>
            <p:cNvPr id="2021" name="Google Shape;2021;p3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2" name="Google Shape;2022;p3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3" name="Google Shape;2023;p3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024" name="Google Shape;2024;p301"/>
          <p:cNvGrpSpPr/>
          <p:nvPr/>
        </p:nvGrpSpPr>
        <p:grpSpPr>
          <a:xfrm>
            <a:off x="0" y="1295400"/>
            <a:ext cx="7010400" cy="46038"/>
            <a:chOff x="1905000" y="6553200"/>
            <a:chExt cx="7010400" cy="45719"/>
          </a:xfrm>
        </p:grpSpPr>
        <p:sp>
          <p:nvSpPr>
            <p:cNvPr id="2025" name="Google Shape;2025;p3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6" name="Google Shape;2026;p3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7" name="Google Shape;2027;p3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028" name="Google Shape;2028;p30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29" name="Google Shape;2029;p30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30"/>
        <p:cNvGrpSpPr/>
        <p:nvPr/>
      </p:nvGrpSpPr>
      <p:grpSpPr>
        <a:xfrm>
          <a:off x="0" y="0"/>
          <a:ext cx="0" cy="0"/>
          <a:chOff x="0" y="0"/>
          <a:chExt cx="0" cy="0"/>
        </a:xfrm>
      </p:grpSpPr>
      <p:sp>
        <p:nvSpPr>
          <p:cNvPr id="2031" name="Google Shape;2031;p30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032" name="Google Shape;2032;p302"/>
          <p:cNvGrpSpPr/>
          <p:nvPr/>
        </p:nvGrpSpPr>
        <p:grpSpPr>
          <a:xfrm>
            <a:off x="2084388" y="6550025"/>
            <a:ext cx="7059612" cy="49213"/>
            <a:chOff x="2083888" y="6550671"/>
            <a:chExt cx="7060112" cy="48665"/>
          </a:xfrm>
        </p:grpSpPr>
        <p:sp>
          <p:nvSpPr>
            <p:cNvPr id="2033" name="Google Shape;2033;p30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4" name="Google Shape;2034;p30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5" name="Google Shape;2035;p30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036" name="Google Shape;2036;p30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037" name="Google Shape;2037;p302"/>
          <p:cNvGrpSpPr/>
          <p:nvPr/>
        </p:nvGrpSpPr>
        <p:grpSpPr>
          <a:xfrm>
            <a:off x="2133600" y="6553200"/>
            <a:ext cx="7010400" cy="46038"/>
            <a:chOff x="1905000" y="6553200"/>
            <a:chExt cx="7010400" cy="45719"/>
          </a:xfrm>
        </p:grpSpPr>
        <p:sp>
          <p:nvSpPr>
            <p:cNvPr id="2038" name="Google Shape;2038;p3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39" name="Google Shape;2039;p3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0" name="Google Shape;2040;p3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041" name="Google Shape;2041;p302"/>
          <p:cNvGrpSpPr/>
          <p:nvPr/>
        </p:nvGrpSpPr>
        <p:grpSpPr>
          <a:xfrm>
            <a:off x="0" y="1295400"/>
            <a:ext cx="7010400" cy="46038"/>
            <a:chOff x="1905000" y="6553200"/>
            <a:chExt cx="7010400" cy="45719"/>
          </a:xfrm>
        </p:grpSpPr>
        <p:sp>
          <p:nvSpPr>
            <p:cNvPr id="2042" name="Google Shape;2042;p3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3" name="Google Shape;2043;p3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44" name="Google Shape;2044;p3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045" name="Google Shape;2045;p30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46" name="Google Shape;2046;p30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04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7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6" name="Google Shape;206;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 name="Google Shape;207;p7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8" name="Google Shape;208;p7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062"/>
        <p:cNvGrpSpPr/>
        <p:nvPr/>
      </p:nvGrpSpPr>
      <p:grpSpPr>
        <a:xfrm>
          <a:off x="0" y="0"/>
          <a:ext cx="0" cy="0"/>
          <a:chOff x="0" y="0"/>
          <a:chExt cx="0" cy="0"/>
        </a:xfrm>
      </p:grpSpPr>
      <p:sp>
        <p:nvSpPr>
          <p:cNvPr id="2063" name="Google Shape;2063;p94"/>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64"/>
        <p:cNvGrpSpPr/>
        <p:nvPr/>
      </p:nvGrpSpPr>
      <p:grpSpPr>
        <a:xfrm>
          <a:off x="0" y="0"/>
          <a:ext cx="0" cy="0"/>
          <a:chOff x="0" y="0"/>
          <a:chExt cx="0" cy="0"/>
        </a:xfrm>
      </p:grpSpPr>
      <p:sp>
        <p:nvSpPr>
          <p:cNvPr id="2065" name="Google Shape;2065;p306"/>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66" name="Google Shape;2066;p30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2067" name="Google Shape;2067;p30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68" name="Google Shape;2068;p30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69" name="Google Shape;2069;p30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70"/>
        <p:cNvGrpSpPr/>
        <p:nvPr/>
      </p:nvGrpSpPr>
      <p:grpSpPr>
        <a:xfrm>
          <a:off x="0" y="0"/>
          <a:ext cx="0" cy="0"/>
          <a:chOff x="0" y="0"/>
          <a:chExt cx="0" cy="0"/>
        </a:xfrm>
      </p:grpSpPr>
      <p:sp>
        <p:nvSpPr>
          <p:cNvPr id="2071" name="Google Shape;2071;p30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72" name="Google Shape;2072;p30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3" name="Google Shape;2073;p30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74" name="Google Shape;2074;p30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2075"/>
        <p:cNvGrpSpPr/>
        <p:nvPr/>
      </p:nvGrpSpPr>
      <p:grpSpPr>
        <a:xfrm>
          <a:off x="0" y="0"/>
          <a:ext cx="0" cy="0"/>
          <a:chOff x="0" y="0"/>
          <a:chExt cx="0" cy="0"/>
        </a:xfrm>
      </p:grpSpPr>
      <p:sp>
        <p:nvSpPr>
          <p:cNvPr id="2076" name="Google Shape;2076;p30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77" name="Google Shape;2077;p30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8" name="Google Shape;2078;p308"/>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79" name="Google Shape;2079;p308"/>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080"/>
        <p:cNvGrpSpPr/>
        <p:nvPr/>
      </p:nvGrpSpPr>
      <p:grpSpPr>
        <a:xfrm>
          <a:off x="0" y="0"/>
          <a:ext cx="0" cy="0"/>
          <a:chOff x="0" y="0"/>
          <a:chExt cx="0" cy="0"/>
        </a:xfrm>
      </p:grpSpPr>
      <p:sp>
        <p:nvSpPr>
          <p:cNvPr id="2081" name="Google Shape;2081;p30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82" name="Google Shape;2082;p30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3" name="Google Shape;2083;p30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84" name="Google Shape;2084;p30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2085"/>
        <p:cNvGrpSpPr/>
        <p:nvPr/>
      </p:nvGrpSpPr>
      <p:grpSpPr>
        <a:xfrm>
          <a:off x="0" y="0"/>
          <a:ext cx="0" cy="0"/>
          <a:chOff x="0" y="0"/>
          <a:chExt cx="0" cy="0"/>
        </a:xfrm>
      </p:grpSpPr>
      <p:sp>
        <p:nvSpPr>
          <p:cNvPr id="2086" name="Google Shape;2086;p31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87" name="Google Shape;2087;p31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8" name="Google Shape;2088;p310"/>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89" name="Google Shape;2089;p31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2090"/>
        <p:cNvGrpSpPr/>
        <p:nvPr/>
      </p:nvGrpSpPr>
      <p:grpSpPr>
        <a:xfrm>
          <a:off x="0" y="0"/>
          <a:ext cx="0" cy="0"/>
          <a:chOff x="0" y="0"/>
          <a:chExt cx="0" cy="0"/>
        </a:xfrm>
      </p:grpSpPr>
      <p:sp>
        <p:nvSpPr>
          <p:cNvPr id="2091" name="Google Shape;2091;p31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92" name="Google Shape;2092;p311"/>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3" name="Google Shape;2093;p311"/>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94" name="Google Shape;2094;p311"/>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095"/>
        <p:cNvGrpSpPr/>
        <p:nvPr/>
      </p:nvGrpSpPr>
      <p:grpSpPr>
        <a:xfrm>
          <a:off x="0" y="0"/>
          <a:ext cx="0" cy="0"/>
          <a:chOff x="0" y="0"/>
          <a:chExt cx="0" cy="0"/>
        </a:xfrm>
      </p:grpSpPr>
      <p:sp>
        <p:nvSpPr>
          <p:cNvPr id="2096" name="Google Shape;2096;p3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97" name="Google Shape;2097;p31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8" name="Google Shape;2098;p312"/>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99" name="Google Shape;2099;p312"/>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2100"/>
        <p:cNvGrpSpPr/>
        <p:nvPr/>
      </p:nvGrpSpPr>
      <p:grpSpPr>
        <a:xfrm>
          <a:off x="0" y="0"/>
          <a:ext cx="0" cy="0"/>
          <a:chOff x="0" y="0"/>
          <a:chExt cx="0" cy="0"/>
        </a:xfrm>
      </p:grpSpPr>
      <p:sp>
        <p:nvSpPr>
          <p:cNvPr id="2101" name="Google Shape;2101;p3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02" name="Google Shape;2102;p3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03" name="Google Shape;2103;p313"/>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04" name="Google Shape;2104;p313"/>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2105"/>
        <p:cNvGrpSpPr/>
        <p:nvPr/>
      </p:nvGrpSpPr>
      <p:grpSpPr>
        <a:xfrm>
          <a:off x="0" y="0"/>
          <a:ext cx="0" cy="0"/>
          <a:chOff x="0" y="0"/>
          <a:chExt cx="0" cy="0"/>
        </a:xfrm>
      </p:grpSpPr>
      <p:sp>
        <p:nvSpPr>
          <p:cNvPr id="2106" name="Google Shape;2106;p3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07" name="Google Shape;2107;p31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08" name="Google Shape;2108;p314"/>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09" name="Google Shape;2109;p314"/>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9"/>
        <p:cNvGrpSpPr/>
        <p:nvPr/>
      </p:nvGrpSpPr>
      <p:grpSpPr>
        <a:xfrm>
          <a:off x="0" y="0"/>
          <a:ext cx="0" cy="0"/>
          <a:chOff x="0" y="0"/>
          <a:chExt cx="0" cy="0"/>
        </a:xfrm>
      </p:grpSpPr>
      <p:sp>
        <p:nvSpPr>
          <p:cNvPr id="210" name="Google Shape;210;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 name="Google Shape;211;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2" name="Google Shape;212;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3" name="Google Shape;213;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2110"/>
        <p:cNvGrpSpPr/>
        <p:nvPr/>
      </p:nvGrpSpPr>
      <p:grpSpPr>
        <a:xfrm>
          <a:off x="0" y="0"/>
          <a:ext cx="0" cy="0"/>
          <a:chOff x="0" y="0"/>
          <a:chExt cx="0" cy="0"/>
        </a:xfrm>
      </p:grpSpPr>
      <p:sp>
        <p:nvSpPr>
          <p:cNvPr id="2111" name="Google Shape;2111;p31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2" name="Google Shape;2112;p31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3" name="Google Shape;2113;p315"/>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14" name="Google Shape;2114;p31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115"/>
        <p:cNvGrpSpPr/>
        <p:nvPr/>
      </p:nvGrpSpPr>
      <p:grpSpPr>
        <a:xfrm>
          <a:off x="0" y="0"/>
          <a:ext cx="0" cy="0"/>
          <a:chOff x="0" y="0"/>
          <a:chExt cx="0" cy="0"/>
        </a:xfrm>
      </p:grpSpPr>
      <p:sp>
        <p:nvSpPr>
          <p:cNvPr id="2116" name="Google Shape;2116;p31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7" name="Google Shape;2117;p31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8" name="Google Shape;2118;p316"/>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19" name="Google Shape;2119;p31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120"/>
        <p:cNvGrpSpPr/>
        <p:nvPr/>
      </p:nvGrpSpPr>
      <p:grpSpPr>
        <a:xfrm>
          <a:off x="0" y="0"/>
          <a:ext cx="0" cy="0"/>
          <a:chOff x="0" y="0"/>
          <a:chExt cx="0" cy="0"/>
        </a:xfrm>
      </p:grpSpPr>
      <p:sp>
        <p:nvSpPr>
          <p:cNvPr id="2121" name="Google Shape;2121;p3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22" name="Google Shape;2122;p31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3" name="Google Shape;2123;p31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24" name="Google Shape;2124;p31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125"/>
        <p:cNvGrpSpPr/>
        <p:nvPr/>
      </p:nvGrpSpPr>
      <p:grpSpPr>
        <a:xfrm>
          <a:off x="0" y="0"/>
          <a:ext cx="0" cy="0"/>
          <a:chOff x="0" y="0"/>
          <a:chExt cx="0" cy="0"/>
        </a:xfrm>
      </p:grpSpPr>
      <p:sp>
        <p:nvSpPr>
          <p:cNvPr id="2126" name="Google Shape;2126;p3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27" name="Google Shape;2127;p31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8" name="Google Shape;2128;p318"/>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29" name="Google Shape;2129;p318"/>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30"/>
        <p:cNvGrpSpPr/>
        <p:nvPr/>
      </p:nvGrpSpPr>
      <p:grpSpPr>
        <a:xfrm>
          <a:off x="0" y="0"/>
          <a:ext cx="0" cy="0"/>
          <a:chOff x="0" y="0"/>
          <a:chExt cx="0" cy="0"/>
        </a:xfrm>
      </p:grpSpPr>
      <p:sp>
        <p:nvSpPr>
          <p:cNvPr id="2131" name="Google Shape;2131;p31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32" name="Google Shape;2132;p31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3" name="Google Shape;2133;p31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34" name="Google Shape;2134;p31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135"/>
        <p:cNvGrpSpPr/>
        <p:nvPr/>
      </p:nvGrpSpPr>
      <p:grpSpPr>
        <a:xfrm>
          <a:off x="0" y="0"/>
          <a:ext cx="0" cy="0"/>
          <a:chOff x="0" y="0"/>
          <a:chExt cx="0" cy="0"/>
        </a:xfrm>
      </p:grpSpPr>
      <p:sp>
        <p:nvSpPr>
          <p:cNvPr id="2136" name="Google Shape;2136;p32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37" name="Google Shape;2137;p32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8" name="Google Shape;2138;p320"/>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39" name="Google Shape;2139;p32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40"/>
        <p:cNvGrpSpPr/>
        <p:nvPr/>
      </p:nvGrpSpPr>
      <p:grpSpPr>
        <a:xfrm>
          <a:off x="0" y="0"/>
          <a:ext cx="0" cy="0"/>
          <a:chOff x="0" y="0"/>
          <a:chExt cx="0" cy="0"/>
        </a:xfrm>
      </p:grpSpPr>
      <p:sp>
        <p:nvSpPr>
          <p:cNvPr id="2141" name="Google Shape;2141;p32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42" name="Google Shape;2142;p3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270"/>
              </a:spcBef>
              <a:spcAft>
                <a:spcPts val="0"/>
              </a:spcAft>
              <a:buClr>
                <a:srgbClr val="888888"/>
              </a:buClr>
              <a:buSzPts val="1350"/>
              <a:buNone/>
              <a:defRPr sz="1350">
                <a:solidFill>
                  <a:srgbClr val="888888"/>
                </a:solidFill>
              </a:defRPr>
            </a:lvl2pPr>
            <a:lvl3pPr marL="1371600" lvl="2" indent="-228600" algn="l">
              <a:spcBef>
                <a:spcPts val="240"/>
              </a:spcBef>
              <a:spcAft>
                <a:spcPts val="0"/>
              </a:spcAft>
              <a:buClr>
                <a:srgbClr val="888888"/>
              </a:buClr>
              <a:buSzPts val="1200"/>
              <a:buNone/>
              <a:defRPr sz="1200">
                <a:solidFill>
                  <a:srgbClr val="888888"/>
                </a:solidFill>
              </a:defRPr>
            </a:lvl3pPr>
            <a:lvl4pPr marL="1828800" lvl="3" indent="-228600" algn="l">
              <a:spcBef>
                <a:spcPts val="210"/>
              </a:spcBef>
              <a:spcAft>
                <a:spcPts val="0"/>
              </a:spcAft>
              <a:buClr>
                <a:srgbClr val="888888"/>
              </a:buClr>
              <a:buSzPts val="1050"/>
              <a:buNone/>
              <a:defRPr sz="1050">
                <a:solidFill>
                  <a:srgbClr val="888888"/>
                </a:solidFill>
              </a:defRPr>
            </a:lvl4pPr>
            <a:lvl5pPr marL="2286000" lvl="4" indent="-228600" algn="l">
              <a:spcBef>
                <a:spcPts val="210"/>
              </a:spcBef>
              <a:spcAft>
                <a:spcPts val="0"/>
              </a:spcAft>
              <a:buClr>
                <a:srgbClr val="888888"/>
              </a:buClr>
              <a:buSzPts val="1050"/>
              <a:buNone/>
              <a:defRPr sz="1050">
                <a:solidFill>
                  <a:srgbClr val="888888"/>
                </a:solidFill>
              </a:defRPr>
            </a:lvl5pPr>
            <a:lvl6pPr marL="2743200" lvl="5" indent="-228600" algn="l">
              <a:spcBef>
                <a:spcPts val="210"/>
              </a:spcBef>
              <a:spcAft>
                <a:spcPts val="0"/>
              </a:spcAft>
              <a:buClr>
                <a:srgbClr val="888888"/>
              </a:buClr>
              <a:buSzPts val="1050"/>
              <a:buNone/>
              <a:defRPr sz="1050">
                <a:solidFill>
                  <a:srgbClr val="888888"/>
                </a:solidFill>
              </a:defRPr>
            </a:lvl6pPr>
            <a:lvl7pPr marL="3200400" lvl="6" indent="-228600" algn="l">
              <a:spcBef>
                <a:spcPts val="210"/>
              </a:spcBef>
              <a:spcAft>
                <a:spcPts val="0"/>
              </a:spcAft>
              <a:buClr>
                <a:srgbClr val="888888"/>
              </a:buClr>
              <a:buSzPts val="1050"/>
              <a:buNone/>
              <a:defRPr sz="1050">
                <a:solidFill>
                  <a:srgbClr val="888888"/>
                </a:solidFill>
              </a:defRPr>
            </a:lvl7pPr>
            <a:lvl8pPr marL="3657600" lvl="7" indent="-228600" algn="l">
              <a:spcBef>
                <a:spcPts val="210"/>
              </a:spcBef>
              <a:spcAft>
                <a:spcPts val="0"/>
              </a:spcAft>
              <a:buClr>
                <a:srgbClr val="888888"/>
              </a:buClr>
              <a:buSzPts val="1050"/>
              <a:buNone/>
              <a:defRPr sz="1050">
                <a:solidFill>
                  <a:srgbClr val="888888"/>
                </a:solidFill>
              </a:defRPr>
            </a:lvl8pPr>
            <a:lvl9pPr marL="4114800" lvl="8" indent="-228600" algn="l">
              <a:spcBef>
                <a:spcPts val="210"/>
              </a:spcBef>
              <a:spcAft>
                <a:spcPts val="0"/>
              </a:spcAft>
              <a:buClr>
                <a:srgbClr val="888888"/>
              </a:buClr>
              <a:buSzPts val="1050"/>
              <a:buNone/>
              <a:defRPr sz="1050">
                <a:solidFill>
                  <a:srgbClr val="888888"/>
                </a:solidFill>
              </a:defRPr>
            </a:lvl9pPr>
          </a:lstStyle>
          <a:p>
            <a:endParaRPr/>
          </a:p>
        </p:txBody>
      </p:sp>
      <p:sp>
        <p:nvSpPr>
          <p:cNvPr id="2143" name="Google Shape;2143;p3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44" name="Google Shape;2144;p3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45" name="Google Shape;2145;p3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46"/>
        <p:cNvGrpSpPr/>
        <p:nvPr/>
      </p:nvGrpSpPr>
      <p:grpSpPr>
        <a:xfrm>
          <a:off x="0" y="0"/>
          <a:ext cx="0" cy="0"/>
          <a:chOff x="0" y="0"/>
          <a:chExt cx="0" cy="0"/>
        </a:xfrm>
      </p:grpSpPr>
      <p:sp>
        <p:nvSpPr>
          <p:cNvPr id="2147" name="Google Shape;2147;p3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48" name="Google Shape;2148;p322"/>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2149" name="Google Shape;2149;p322"/>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2150" name="Google Shape;2150;p3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51" name="Google Shape;2151;p3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52" name="Google Shape;2152;p3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53"/>
        <p:cNvGrpSpPr/>
        <p:nvPr/>
      </p:nvGrpSpPr>
      <p:grpSpPr>
        <a:xfrm>
          <a:off x="0" y="0"/>
          <a:ext cx="0" cy="0"/>
          <a:chOff x="0" y="0"/>
          <a:chExt cx="0" cy="0"/>
        </a:xfrm>
      </p:grpSpPr>
      <p:sp>
        <p:nvSpPr>
          <p:cNvPr id="2154" name="Google Shape;2154;p3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55" name="Google Shape;2155;p3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2156" name="Google Shape;2156;p3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2157" name="Google Shape;2157;p323"/>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2158" name="Google Shape;2158;p323"/>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2159" name="Google Shape;2159;p3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60" name="Google Shape;2160;p3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61" name="Google Shape;2161;p3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2"/>
        <p:cNvGrpSpPr/>
        <p:nvPr/>
      </p:nvGrpSpPr>
      <p:grpSpPr>
        <a:xfrm>
          <a:off x="0" y="0"/>
          <a:ext cx="0" cy="0"/>
          <a:chOff x="0" y="0"/>
          <a:chExt cx="0" cy="0"/>
        </a:xfrm>
      </p:grpSpPr>
      <p:sp>
        <p:nvSpPr>
          <p:cNvPr id="2163" name="Google Shape;2163;p3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4" name="Google Shape;2164;p32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65" name="Google Shape;2165;p32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66" name="Google Shape;2166;p32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4"/>
        <p:cNvGrpSpPr/>
        <p:nvPr/>
      </p:nvGrpSpPr>
      <p:grpSpPr>
        <a:xfrm>
          <a:off x="0" y="0"/>
          <a:ext cx="0" cy="0"/>
          <a:chOff x="0" y="0"/>
          <a:chExt cx="0" cy="0"/>
        </a:xfrm>
      </p:grpSpPr>
      <p:sp>
        <p:nvSpPr>
          <p:cNvPr id="215" name="Google Shape;215;p1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 name="Google Shape;216;p1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17" name="Google Shape;217;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8" name="Google Shape;218;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9" name="Google Shape;219;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7"/>
        <p:cNvGrpSpPr/>
        <p:nvPr/>
      </p:nvGrpSpPr>
      <p:grpSpPr>
        <a:xfrm>
          <a:off x="0" y="0"/>
          <a:ext cx="0" cy="0"/>
          <a:chOff x="0" y="0"/>
          <a:chExt cx="0" cy="0"/>
        </a:xfrm>
      </p:grpSpPr>
      <p:sp>
        <p:nvSpPr>
          <p:cNvPr id="2168" name="Google Shape;2168;p32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69" name="Google Shape;2169;p32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70" name="Google Shape;2170;p32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71"/>
        <p:cNvGrpSpPr/>
        <p:nvPr/>
      </p:nvGrpSpPr>
      <p:grpSpPr>
        <a:xfrm>
          <a:off x="0" y="0"/>
          <a:ext cx="0" cy="0"/>
          <a:chOff x="0" y="0"/>
          <a:chExt cx="0" cy="0"/>
        </a:xfrm>
      </p:grpSpPr>
      <p:sp>
        <p:nvSpPr>
          <p:cNvPr id="2172" name="Google Shape;2172;p326"/>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73" name="Google Shape;2173;p326"/>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2174" name="Google Shape;2174;p326"/>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2175" name="Google Shape;2175;p3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76" name="Google Shape;2176;p3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77" name="Google Shape;2177;p3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78"/>
        <p:cNvGrpSpPr/>
        <p:nvPr/>
      </p:nvGrpSpPr>
      <p:grpSpPr>
        <a:xfrm>
          <a:off x="0" y="0"/>
          <a:ext cx="0" cy="0"/>
          <a:chOff x="0" y="0"/>
          <a:chExt cx="0" cy="0"/>
        </a:xfrm>
      </p:grpSpPr>
      <p:sp>
        <p:nvSpPr>
          <p:cNvPr id="2179" name="Google Shape;2179;p32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80" name="Google Shape;2180;p327"/>
          <p:cNvSpPr>
            <a:spLocks noGrp="1"/>
          </p:cNvSpPr>
          <p:nvPr>
            <p:ph type="pic" idx="2"/>
          </p:nvPr>
        </p:nvSpPr>
        <p:spPr>
          <a:xfrm>
            <a:off x="1792288" y="612775"/>
            <a:ext cx="5486400" cy="4114800"/>
          </a:xfrm>
          <a:prstGeom prst="rect">
            <a:avLst/>
          </a:prstGeom>
          <a:noFill/>
          <a:ln>
            <a:noFill/>
          </a:ln>
        </p:spPr>
      </p:sp>
      <p:sp>
        <p:nvSpPr>
          <p:cNvPr id="2181" name="Google Shape;2181;p32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2182" name="Google Shape;2182;p3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83" name="Google Shape;2183;p3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84" name="Google Shape;2184;p3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5"/>
        <p:cNvGrpSpPr/>
        <p:nvPr/>
      </p:nvGrpSpPr>
      <p:grpSpPr>
        <a:xfrm>
          <a:off x="0" y="0"/>
          <a:ext cx="0" cy="0"/>
          <a:chOff x="0" y="0"/>
          <a:chExt cx="0" cy="0"/>
        </a:xfrm>
      </p:grpSpPr>
      <p:sp>
        <p:nvSpPr>
          <p:cNvPr id="2186" name="Google Shape;2186;p3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87" name="Google Shape;2187;p328"/>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88" name="Google Shape;2188;p32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89" name="Google Shape;2189;p32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90" name="Google Shape;2190;p32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91"/>
        <p:cNvGrpSpPr/>
        <p:nvPr/>
      </p:nvGrpSpPr>
      <p:grpSpPr>
        <a:xfrm>
          <a:off x="0" y="0"/>
          <a:ext cx="0" cy="0"/>
          <a:chOff x="0" y="0"/>
          <a:chExt cx="0" cy="0"/>
        </a:xfrm>
      </p:grpSpPr>
      <p:sp>
        <p:nvSpPr>
          <p:cNvPr id="2192" name="Google Shape;2192;p329"/>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93" name="Google Shape;2193;p329"/>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94" name="Google Shape;2194;p32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95" name="Google Shape;2195;p32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96" name="Google Shape;2196;p32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197"/>
        <p:cNvGrpSpPr/>
        <p:nvPr/>
      </p:nvGrpSpPr>
      <p:grpSpPr>
        <a:xfrm>
          <a:off x="0" y="0"/>
          <a:ext cx="0" cy="0"/>
          <a:chOff x="0" y="0"/>
          <a:chExt cx="0" cy="0"/>
        </a:xfrm>
      </p:grpSpPr>
      <p:sp>
        <p:nvSpPr>
          <p:cNvPr id="2198" name="Google Shape;2198;p33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2199" name="Google Shape;2199;p33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0" name="Google Shape;2200;p33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1" name="Google Shape;2201;p33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2202" name="Google Shape;2202;p330"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2203" name="Google Shape;2203;p330"/>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2204" name="Google Shape;2204;p330"/>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2205" name="Google Shape;2205;p33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2206" name="Google Shape;2206;p33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7" name="Google Shape;2207;p33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08" name="Google Shape;2208;p33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2209" name="Google Shape;2209;p330"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2210" name="Google Shape;2210;p330"/>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2211" name="Google Shape;2211;p330"/>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2212" name="Google Shape;2212;p33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3" name="Google Shape;2213;p33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2214"/>
        <p:cNvGrpSpPr/>
        <p:nvPr/>
      </p:nvGrpSpPr>
      <p:grpSpPr>
        <a:xfrm>
          <a:off x="0" y="0"/>
          <a:ext cx="0" cy="0"/>
          <a:chOff x="0" y="0"/>
          <a:chExt cx="0" cy="0"/>
        </a:xfrm>
      </p:grpSpPr>
      <p:sp>
        <p:nvSpPr>
          <p:cNvPr id="2215" name="Google Shape;2215;p331"/>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16" name="Google Shape;2216;p331"/>
          <p:cNvGrpSpPr/>
          <p:nvPr/>
        </p:nvGrpSpPr>
        <p:grpSpPr>
          <a:xfrm>
            <a:off x="2084388" y="6550027"/>
            <a:ext cx="7059612" cy="49213"/>
            <a:chOff x="2083888" y="6550671"/>
            <a:chExt cx="7060112" cy="48665"/>
          </a:xfrm>
        </p:grpSpPr>
        <p:sp>
          <p:nvSpPr>
            <p:cNvPr id="2217" name="Google Shape;2217;p3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18" name="Google Shape;2218;p3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19" name="Google Shape;2219;p3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20" name="Google Shape;2220;p33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2221" name="Google Shape;2221;p331"/>
          <p:cNvGrpSpPr/>
          <p:nvPr/>
        </p:nvGrpSpPr>
        <p:grpSpPr>
          <a:xfrm>
            <a:off x="2133600" y="6553200"/>
            <a:ext cx="7010400" cy="46038"/>
            <a:chOff x="1905000" y="6553200"/>
            <a:chExt cx="7010400" cy="45719"/>
          </a:xfrm>
        </p:grpSpPr>
        <p:sp>
          <p:nvSpPr>
            <p:cNvPr id="2222" name="Google Shape;2222;p3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3" name="Google Shape;2223;p3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4" name="Google Shape;2224;p3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25" name="Google Shape;2225;p331"/>
          <p:cNvGrpSpPr/>
          <p:nvPr/>
        </p:nvGrpSpPr>
        <p:grpSpPr>
          <a:xfrm>
            <a:off x="0" y="1295400"/>
            <a:ext cx="7010400" cy="46038"/>
            <a:chOff x="1905000" y="6553200"/>
            <a:chExt cx="7010400" cy="45719"/>
          </a:xfrm>
        </p:grpSpPr>
        <p:sp>
          <p:nvSpPr>
            <p:cNvPr id="2226" name="Google Shape;2226;p3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7" name="Google Shape;2227;p3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28" name="Google Shape;2228;p3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229"/>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lank_one">
  <p:cSld name="1_Blank_one">
    <p:spTree>
      <p:nvGrpSpPr>
        <p:cNvPr id="1" name="Shape 2235"/>
        <p:cNvGrpSpPr/>
        <p:nvPr/>
      </p:nvGrpSpPr>
      <p:grpSpPr>
        <a:xfrm>
          <a:off x="0" y="0"/>
          <a:ext cx="0" cy="0"/>
          <a:chOff x="0" y="0"/>
          <a:chExt cx="0" cy="0"/>
        </a:xfrm>
      </p:grpSpPr>
      <p:sp>
        <p:nvSpPr>
          <p:cNvPr id="2236" name="Google Shape;2236;p338"/>
          <p:cNvSpPr txBox="1"/>
          <p:nvPr/>
        </p:nvSpPr>
        <p:spPr>
          <a:xfrm>
            <a:off x="8153400" y="6550025"/>
            <a:ext cx="9906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37" name="Google Shape;2237;p338"/>
          <p:cNvGrpSpPr/>
          <p:nvPr/>
        </p:nvGrpSpPr>
        <p:grpSpPr>
          <a:xfrm>
            <a:off x="2084388" y="6550027"/>
            <a:ext cx="7059612" cy="49213"/>
            <a:chOff x="2083888" y="6550671"/>
            <a:chExt cx="7060112" cy="48665"/>
          </a:xfrm>
        </p:grpSpPr>
        <p:sp>
          <p:nvSpPr>
            <p:cNvPr id="2238" name="Google Shape;2238;p3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39" name="Google Shape;2239;p3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0" name="Google Shape;2240;p3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2241" name="Google Shape;2241;p338"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2242" name="Google Shape;2242;p338"/>
          <p:cNvGrpSpPr/>
          <p:nvPr/>
        </p:nvGrpSpPr>
        <p:grpSpPr>
          <a:xfrm>
            <a:off x="2133600" y="6553200"/>
            <a:ext cx="7010400" cy="46038"/>
            <a:chOff x="1905000" y="6553200"/>
            <a:chExt cx="7010400" cy="45719"/>
          </a:xfrm>
        </p:grpSpPr>
        <p:sp>
          <p:nvSpPr>
            <p:cNvPr id="2243" name="Google Shape;2243;p3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4" name="Google Shape;2244;p3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5" name="Google Shape;2245;p3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2246" name="Google Shape;2246;p338"/>
          <p:cNvGrpSpPr/>
          <p:nvPr/>
        </p:nvGrpSpPr>
        <p:grpSpPr>
          <a:xfrm>
            <a:off x="0" y="1295400"/>
            <a:ext cx="7010400" cy="46038"/>
            <a:chOff x="1905000" y="6553200"/>
            <a:chExt cx="7010400" cy="45719"/>
          </a:xfrm>
        </p:grpSpPr>
        <p:sp>
          <p:nvSpPr>
            <p:cNvPr id="2247" name="Google Shape;2247;p3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8" name="Google Shape;2248;p3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49" name="Google Shape;2249;p3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250"/>
        <p:cNvGrpSpPr/>
        <p:nvPr/>
      </p:nvGrpSpPr>
      <p:grpSpPr>
        <a:xfrm>
          <a:off x="0" y="0"/>
          <a:ext cx="0" cy="0"/>
          <a:chOff x="0" y="0"/>
          <a:chExt cx="0" cy="0"/>
        </a:xfrm>
      </p:grpSpPr>
      <p:sp>
        <p:nvSpPr>
          <p:cNvPr id="2251" name="Google Shape;2251;p339"/>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2252" name="Google Shape;2252;p339"/>
          <p:cNvGrpSpPr/>
          <p:nvPr/>
        </p:nvGrpSpPr>
        <p:grpSpPr>
          <a:xfrm>
            <a:off x="2084388" y="6550027"/>
            <a:ext cx="7059612" cy="49213"/>
            <a:chOff x="2083888" y="6550671"/>
            <a:chExt cx="7060112" cy="48665"/>
          </a:xfrm>
        </p:grpSpPr>
        <p:sp>
          <p:nvSpPr>
            <p:cNvPr id="2253" name="Google Shape;2253;p33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4" name="Google Shape;2254;p33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5" name="Google Shape;2255;p33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2256" name="Google Shape;2256;p339"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2257" name="Google Shape;2257;p339"/>
          <p:cNvGrpSpPr/>
          <p:nvPr/>
        </p:nvGrpSpPr>
        <p:grpSpPr>
          <a:xfrm>
            <a:off x="2133600" y="6553200"/>
            <a:ext cx="7010400" cy="46038"/>
            <a:chOff x="1905000" y="6553200"/>
            <a:chExt cx="7010400" cy="45719"/>
          </a:xfrm>
        </p:grpSpPr>
        <p:sp>
          <p:nvSpPr>
            <p:cNvPr id="2258" name="Google Shape;2258;p3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59" name="Google Shape;2259;p3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0" name="Google Shape;2260;p3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2261" name="Google Shape;2261;p339"/>
          <p:cNvGrpSpPr/>
          <p:nvPr/>
        </p:nvGrpSpPr>
        <p:grpSpPr>
          <a:xfrm>
            <a:off x="0" y="1295400"/>
            <a:ext cx="7010400" cy="46038"/>
            <a:chOff x="1905000" y="6553200"/>
            <a:chExt cx="7010400" cy="45719"/>
          </a:xfrm>
        </p:grpSpPr>
        <p:sp>
          <p:nvSpPr>
            <p:cNvPr id="2262" name="Google Shape;2262;p3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3" name="Google Shape;2263;p3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2264" name="Google Shape;2264;p3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2265" name="Google Shape;2265;p33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2266" name="Google Shape;2266;p3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20"/>
        <p:cNvGrpSpPr/>
        <p:nvPr/>
      </p:nvGrpSpPr>
      <p:grpSpPr>
        <a:xfrm>
          <a:off x="0" y="0"/>
          <a:ext cx="0" cy="0"/>
          <a:chOff x="0" y="0"/>
          <a:chExt cx="0" cy="0"/>
        </a:xfrm>
      </p:grpSpPr>
      <p:sp>
        <p:nvSpPr>
          <p:cNvPr id="221" name="Google Shape;221;p1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2" name="Google Shape;222;p1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1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24" name="Google Shape;224;p11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_Blank_one">
  <p:cSld name="1_Blank_one 2">
    <p:spTree>
      <p:nvGrpSpPr>
        <p:cNvPr id="1" name="Shape 2267"/>
        <p:cNvGrpSpPr/>
        <p:nvPr/>
      </p:nvGrpSpPr>
      <p:grpSpPr>
        <a:xfrm>
          <a:off x="0" y="0"/>
          <a:ext cx="0" cy="0"/>
          <a:chOff x="0" y="0"/>
          <a:chExt cx="0" cy="0"/>
        </a:xfrm>
      </p:grpSpPr>
      <p:sp>
        <p:nvSpPr>
          <p:cNvPr id="2268" name="Google Shape;2268;p340"/>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2269" name="Google Shape;2269;p340"/>
          <p:cNvGrpSpPr/>
          <p:nvPr/>
        </p:nvGrpSpPr>
        <p:grpSpPr>
          <a:xfrm>
            <a:off x="2084388" y="6550027"/>
            <a:ext cx="7059612" cy="49213"/>
            <a:chOff x="2083888" y="6550671"/>
            <a:chExt cx="7060112" cy="48665"/>
          </a:xfrm>
        </p:grpSpPr>
        <p:sp>
          <p:nvSpPr>
            <p:cNvPr id="2270" name="Google Shape;2270;p34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1" name="Google Shape;2271;p34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2" name="Google Shape;2272;p34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73" name="Google Shape;2273;p34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2274" name="Google Shape;2274;p340"/>
          <p:cNvGrpSpPr/>
          <p:nvPr/>
        </p:nvGrpSpPr>
        <p:grpSpPr>
          <a:xfrm>
            <a:off x="2133600" y="6553200"/>
            <a:ext cx="7010400" cy="46038"/>
            <a:chOff x="1905000" y="6553200"/>
            <a:chExt cx="7010400" cy="45719"/>
          </a:xfrm>
        </p:grpSpPr>
        <p:sp>
          <p:nvSpPr>
            <p:cNvPr id="2275" name="Google Shape;2275;p3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6" name="Google Shape;2276;p3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77" name="Google Shape;2277;p3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78" name="Google Shape;2278;p340"/>
          <p:cNvGrpSpPr/>
          <p:nvPr/>
        </p:nvGrpSpPr>
        <p:grpSpPr>
          <a:xfrm>
            <a:off x="0" y="1295400"/>
            <a:ext cx="7010400" cy="46038"/>
            <a:chOff x="1905000" y="6553200"/>
            <a:chExt cx="7010400" cy="45719"/>
          </a:xfrm>
        </p:grpSpPr>
        <p:sp>
          <p:nvSpPr>
            <p:cNvPr id="2279" name="Google Shape;2279;p3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0" name="Google Shape;2280;p3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1" name="Google Shape;2281;p3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_Title and Content">
  <p:cSld name="1_Title and Content 2">
    <p:spTree>
      <p:nvGrpSpPr>
        <p:cNvPr id="1" name="Shape 2282"/>
        <p:cNvGrpSpPr/>
        <p:nvPr/>
      </p:nvGrpSpPr>
      <p:grpSpPr>
        <a:xfrm>
          <a:off x="0" y="0"/>
          <a:ext cx="0" cy="0"/>
          <a:chOff x="0" y="0"/>
          <a:chExt cx="0" cy="0"/>
        </a:xfrm>
      </p:grpSpPr>
      <p:sp>
        <p:nvSpPr>
          <p:cNvPr id="2283" name="Google Shape;2283;p34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2284" name="Google Shape;2284;p341"/>
          <p:cNvGrpSpPr/>
          <p:nvPr/>
        </p:nvGrpSpPr>
        <p:grpSpPr>
          <a:xfrm>
            <a:off x="2084388" y="6550027"/>
            <a:ext cx="7059612" cy="49213"/>
            <a:chOff x="2083888" y="6550671"/>
            <a:chExt cx="7060112" cy="48665"/>
          </a:xfrm>
        </p:grpSpPr>
        <p:sp>
          <p:nvSpPr>
            <p:cNvPr id="2285" name="Google Shape;2285;p34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6" name="Google Shape;2286;p34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87" name="Google Shape;2287;p34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2288" name="Google Shape;2288;p34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2289" name="Google Shape;2289;p341"/>
          <p:cNvGrpSpPr/>
          <p:nvPr/>
        </p:nvGrpSpPr>
        <p:grpSpPr>
          <a:xfrm>
            <a:off x="2133600" y="6553200"/>
            <a:ext cx="7010400" cy="46038"/>
            <a:chOff x="1905000" y="6553200"/>
            <a:chExt cx="7010400" cy="45719"/>
          </a:xfrm>
        </p:grpSpPr>
        <p:sp>
          <p:nvSpPr>
            <p:cNvPr id="2290" name="Google Shape;2290;p3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1" name="Google Shape;2291;p3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2" name="Google Shape;2292;p3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293" name="Google Shape;2293;p341"/>
          <p:cNvGrpSpPr/>
          <p:nvPr/>
        </p:nvGrpSpPr>
        <p:grpSpPr>
          <a:xfrm>
            <a:off x="0" y="1295400"/>
            <a:ext cx="7010400" cy="46038"/>
            <a:chOff x="1905000" y="6553200"/>
            <a:chExt cx="7010400" cy="45719"/>
          </a:xfrm>
        </p:grpSpPr>
        <p:sp>
          <p:nvSpPr>
            <p:cNvPr id="2294" name="Google Shape;2294;p3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5" name="Google Shape;2295;p3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296" name="Google Shape;2296;p3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2297" name="Google Shape;2297;p34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98" name="Google Shape;2298;p3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11"/>
        <p:cNvGrpSpPr/>
        <p:nvPr/>
      </p:nvGrpSpPr>
      <p:grpSpPr>
        <a:xfrm>
          <a:off x="0" y="0"/>
          <a:ext cx="0" cy="0"/>
          <a:chOff x="0" y="0"/>
          <a:chExt cx="0" cy="0"/>
        </a:xfrm>
      </p:grpSpPr>
      <p:sp>
        <p:nvSpPr>
          <p:cNvPr id="2312" name="Google Shape;2312;p9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3" name="Google Shape;2313;p9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4"/>
        <p:cNvGrpSpPr/>
        <p:nvPr/>
      </p:nvGrpSpPr>
      <p:grpSpPr>
        <a:xfrm>
          <a:off x="0" y="0"/>
          <a:ext cx="0" cy="0"/>
          <a:chOff x="0" y="0"/>
          <a:chExt cx="0" cy="0"/>
        </a:xfrm>
      </p:grpSpPr>
      <p:sp>
        <p:nvSpPr>
          <p:cNvPr id="2315" name="Google Shape;2315;p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16"/>
        <p:cNvGrpSpPr/>
        <p:nvPr/>
      </p:nvGrpSpPr>
      <p:grpSpPr>
        <a:xfrm>
          <a:off x="0" y="0"/>
          <a:ext cx="0" cy="0"/>
          <a:chOff x="0" y="0"/>
          <a:chExt cx="0" cy="0"/>
        </a:xfrm>
      </p:grpSpPr>
      <p:sp>
        <p:nvSpPr>
          <p:cNvPr id="2317" name="Google Shape;2317;p3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8" name="Google Shape;2318;p34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19" name="Google Shape;2319;p34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20"/>
        <p:cNvGrpSpPr/>
        <p:nvPr/>
      </p:nvGrpSpPr>
      <p:grpSpPr>
        <a:xfrm>
          <a:off x="0" y="0"/>
          <a:ext cx="0" cy="0"/>
          <a:chOff x="0" y="0"/>
          <a:chExt cx="0" cy="0"/>
        </a:xfrm>
      </p:grpSpPr>
      <p:sp>
        <p:nvSpPr>
          <p:cNvPr id="2321" name="Google Shape;2321;p3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2" name="Google Shape;2322;p34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23" name="Google Shape;2323;p34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24" name="Google Shape;2324;p34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25" name="Google Shape;2325;p34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26"/>
        <p:cNvGrpSpPr/>
        <p:nvPr/>
      </p:nvGrpSpPr>
      <p:grpSpPr>
        <a:xfrm>
          <a:off x="0" y="0"/>
          <a:ext cx="0" cy="0"/>
          <a:chOff x="0" y="0"/>
          <a:chExt cx="0" cy="0"/>
        </a:xfrm>
      </p:grpSpPr>
      <p:sp>
        <p:nvSpPr>
          <p:cNvPr id="2327" name="Google Shape;2327;p34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8" name="Google Shape;2328;p34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329" name="Google Shape;2329;p34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30"/>
        <p:cNvGrpSpPr/>
        <p:nvPr/>
      </p:nvGrpSpPr>
      <p:grpSpPr>
        <a:xfrm>
          <a:off x="0" y="0"/>
          <a:ext cx="0" cy="0"/>
          <a:chOff x="0" y="0"/>
          <a:chExt cx="0" cy="0"/>
        </a:xfrm>
      </p:grpSpPr>
      <p:sp>
        <p:nvSpPr>
          <p:cNvPr id="2331" name="Google Shape;2331;p34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2" name="Google Shape;2332;p345"/>
          <p:cNvSpPr>
            <a:spLocks noGrp="1"/>
          </p:cNvSpPr>
          <p:nvPr>
            <p:ph type="pic" idx="2"/>
          </p:nvPr>
        </p:nvSpPr>
        <p:spPr>
          <a:xfrm>
            <a:off x="1792288" y="612775"/>
            <a:ext cx="5486400" cy="4114800"/>
          </a:xfrm>
          <a:prstGeom prst="rect">
            <a:avLst/>
          </a:prstGeom>
          <a:noFill/>
          <a:ln>
            <a:noFill/>
          </a:ln>
        </p:spPr>
      </p:sp>
      <p:sp>
        <p:nvSpPr>
          <p:cNvPr id="2333" name="Google Shape;2333;p34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34"/>
        <p:cNvGrpSpPr/>
        <p:nvPr/>
      </p:nvGrpSpPr>
      <p:grpSpPr>
        <a:xfrm>
          <a:off x="0" y="0"/>
          <a:ext cx="0" cy="0"/>
          <a:chOff x="0" y="0"/>
          <a:chExt cx="0" cy="0"/>
        </a:xfrm>
      </p:grpSpPr>
      <p:sp>
        <p:nvSpPr>
          <p:cNvPr id="2335" name="Google Shape;2335;p3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6" name="Google Shape;2336;p34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37"/>
        <p:cNvGrpSpPr/>
        <p:nvPr/>
      </p:nvGrpSpPr>
      <p:grpSpPr>
        <a:xfrm>
          <a:off x="0" y="0"/>
          <a:ext cx="0" cy="0"/>
          <a:chOff x="0" y="0"/>
          <a:chExt cx="0" cy="0"/>
        </a:xfrm>
      </p:grpSpPr>
      <p:sp>
        <p:nvSpPr>
          <p:cNvPr id="2338" name="Google Shape;2338;p34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39" name="Google Shape;2339;p34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5"/>
        <p:cNvGrpSpPr/>
        <p:nvPr/>
      </p:nvGrpSpPr>
      <p:grpSpPr>
        <a:xfrm>
          <a:off x="0" y="0"/>
          <a:ext cx="0" cy="0"/>
          <a:chOff x="0" y="0"/>
          <a:chExt cx="0" cy="0"/>
        </a:xfrm>
      </p:grpSpPr>
      <p:sp>
        <p:nvSpPr>
          <p:cNvPr id="226" name="Google Shape;226;p1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7" name="Google Shape;227;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8" name="Google Shape;228;p11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29" name="Google Shape;229;p11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340"/>
        <p:cNvGrpSpPr/>
        <p:nvPr/>
      </p:nvGrpSpPr>
      <p:grpSpPr>
        <a:xfrm>
          <a:off x="0" y="0"/>
          <a:ext cx="0" cy="0"/>
          <a:chOff x="0" y="0"/>
          <a:chExt cx="0" cy="0"/>
        </a:xfrm>
      </p:grpSpPr>
      <p:sp>
        <p:nvSpPr>
          <p:cNvPr id="2341" name="Google Shape;2341;p348"/>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42"/>
        <p:cNvGrpSpPr/>
        <p:nvPr/>
      </p:nvGrpSpPr>
      <p:grpSpPr>
        <a:xfrm>
          <a:off x="0" y="0"/>
          <a:ext cx="0" cy="0"/>
          <a:chOff x="0" y="0"/>
          <a:chExt cx="0" cy="0"/>
        </a:xfrm>
      </p:grpSpPr>
      <p:pic>
        <p:nvPicPr>
          <p:cNvPr id="2343" name="Google Shape;2343;p349"/>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344" name="Google Shape;2344;p34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345" name="Google Shape;2345;p34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346" name="Google Shape;2346;p34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SzPts val="1400"/>
              <a:buNone/>
              <a:defRPr sz="2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47" name="Google Shape;2347;p34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1350">
                <a:latin typeface="Helvetica Neue"/>
                <a:ea typeface="Helvetica Neue"/>
                <a:cs typeface="Helvetica Neue"/>
                <a:sym typeface="Helvetica Neue"/>
              </a:defRPr>
            </a:lvl1pPr>
            <a:lvl2pPr marL="914400" lvl="1" indent="-406400" algn="l">
              <a:lnSpc>
                <a:spcPct val="100000"/>
              </a:lnSpc>
              <a:spcBef>
                <a:spcPts val="560"/>
              </a:spcBef>
              <a:spcAft>
                <a:spcPts val="0"/>
              </a:spcAft>
              <a:buSzPts val="2800"/>
              <a:buChar char="–"/>
              <a:defRPr sz="1200">
                <a:latin typeface="Helvetica Neue"/>
                <a:ea typeface="Helvetica Neue"/>
                <a:cs typeface="Helvetica Neue"/>
                <a:sym typeface="Helvetica Neue"/>
              </a:defRPr>
            </a:lvl2pPr>
            <a:lvl3pPr marL="1371600" lvl="2" indent="-381000" algn="l">
              <a:lnSpc>
                <a:spcPct val="100000"/>
              </a:lnSpc>
              <a:spcBef>
                <a:spcPts val="480"/>
              </a:spcBef>
              <a:spcAft>
                <a:spcPts val="0"/>
              </a:spcAft>
              <a:buSzPts val="2400"/>
              <a:buChar char="•"/>
              <a:defRPr sz="1050">
                <a:latin typeface="Helvetica Neue"/>
                <a:ea typeface="Helvetica Neue"/>
                <a:cs typeface="Helvetica Neue"/>
                <a:sym typeface="Helvetica Neue"/>
              </a:defRPr>
            </a:lvl3pPr>
            <a:lvl4pPr marL="1828800" lvl="3" indent="-355600" algn="l">
              <a:lnSpc>
                <a:spcPct val="100000"/>
              </a:lnSpc>
              <a:spcBef>
                <a:spcPts val="400"/>
              </a:spcBef>
              <a:spcAft>
                <a:spcPts val="0"/>
              </a:spcAft>
              <a:buSzPts val="2000"/>
              <a:buChar char="–"/>
              <a:defRPr sz="900">
                <a:latin typeface="Helvetica Neue"/>
                <a:ea typeface="Helvetica Neue"/>
                <a:cs typeface="Helvetica Neue"/>
                <a:sym typeface="Helvetica Neue"/>
              </a:defRPr>
            </a:lvl4pPr>
            <a:lvl5pPr marL="2286000" lvl="4" indent="-355600" algn="l">
              <a:lnSpc>
                <a:spcPct val="100000"/>
              </a:lnSpc>
              <a:spcBef>
                <a:spcPts val="400"/>
              </a:spcBef>
              <a:spcAft>
                <a:spcPts val="0"/>
              </a:spcAft>
              <a:buSzPts val="2000"/>
              <a:buChar char="»"/>
              <a:defRPr sz="900">
                <a:latin typeface="Helvetica Neue"/>
                <a:ea typeface="Helvetica Neue"/>
                <a:cs typeface="Helvetica Neue"/>
                <a:sym typeface="Helvetica Neu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348" name="Google Shape;2348;p34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SzPts val="2000"/>
              <a:buChar char="»"/>
              <a:defRPr b="1">
                <a:solidFill>
                  <a:srgbClr val="1C1573"/>
                </a:solidFill>
                <a:latin typeface="Helvetica Neue"/>
                <a:ea typeface="Helvetica Neue"/>
                <a:cs typeface="Helvetica Neue"/>
                <a:sym typeface="Helvetica Neu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55"/>
        <p:cNvGrpSpPr/>
        <p:nvPr/>
      </p:nvGrpSpPr>
      <p:grpSpPr>
        <a:xfrm>
          <a:off x="0" y="0"/>
          <a:ext cx="0" cy="0"/>
          <a:chOff x="0" y="0"/>
          <a:chExt cx="0" cy="0"/>
        </a:xfrm>
      </p:grpSpPr>
      <p:sp>
        <p:nvSpPr>
          <p:cNvPr id="2356" name="Google Shape;2356;p9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7" name="Google Shape;2357;p9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grpSp>
        <p:nvGrpSpPr>
          <p:cNvPr id="2358" name="Google Shape;2358;p98"/>
          <p:cNvGrpSpPr/>
          <p:nvPr/>
        </p:nvGrpSpPr>
        <p:grpSpPr>
          <a:xfrm>
            <a:off x="2083888" y="6550671"/>
            <a:ext cx="7060112" cy="48665"/>
            <a:chOff x="2083888" y="6550671"/>
            <a:chExt cx="7060112" cy="48665"/>
          </a:xfrm>
        </p:grpSpPr>
        <p:sp>
          <p:nvSpPr>
            <p:cNvPr id="2359" name="Google Shape;2359;p98"/>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0" name="Google Shape;2360;p98"/>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1" name="Google Shape;2361;p98"/>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2362" name="Google Shape;2362;p98" descr="Picture 7.png"/>
          <p:cNvPicPr preferRelativeResize="0"/>
          <p:nvPr/>
        </p:nvPicPr>
        <p:blipFill rotWithShape="1">
          <a:blip r:embed="rId2">
            <a:alphaModFix/>
          </a:blip>
          <a:srcRect l="1923" b="5335"/>
          <a:stretch/>
        </p:blipFill>
        <p:spPr>
          <a:xfrm>
            <a:off x="6629400" y="-1"/>
            <a:ext cx="2193193" cy="692697"/>
          </a:xfrm>
          <a:prstGeom prst="rect">
            <a:avLst/>
          </a:prstGeom>
          <a:noFill/>
          <a:ln>
            <a:noFill/>
          </a:ln>
        </p:spPr>
      </p:pic>
      <p:grpSp>
        <p:nvGrpSpPr>
          <p:cNvPr id="2363" name="Google Shape;2363;p98"/>
          <p:cNvGrpSpPr/>
          <p:nvPr/>
        </p:nvGrpSpPr>
        <p:grpSpPr>
          <a:xfrm>
            <a:off x="2133600" y="6558112"/>
            <a:ext cx="7010400" cy="45719"/>
            <a:chOff x="1905000" y="6553200"/>
            <a:chExt cx="7010400" cy="45719"/>
          </a:xfrm>
        </p:grpSpPr>
        <p:sp>
          <p:nvSpPr>
            <p:cNvPr id="2364" name="Google Shape;2364;p9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5" name="Google Shape;2365;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6" name="Google Shape;2366;p9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2367" name="Google Shape;2367;p98"/>
          <p:cNvGrpSpPr/>
          <p:nvPr/>
        </p:nvGrpSpPr>
        <p:grpSpPr>
          <a:xfrm>
            <a:off x="0" y="1295400"/>
            <a:ext cx="7010400" cy="45719"/>
            <a:chOff x="1905000" y="6553200"/>
            <a:chExt cx="7010400" cy="45719"/>
          </a:xfrm>
        </p:grpSpPr>
        <p:sp>
          <p:nvSpPr>
            <p:cNvPr id="2368" name="Google Shape;2368;p9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69" name="Google Shape;2369;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370" name="Google Shape;2370;p9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2371" name="Google Shape;2371;p9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2" name="Google Shape;2372;p9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3" name="Google Shape;2373;p98"/>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74"/>
        <p:cNvGrpSpPr/>
        <p:nvPr/>
      </p:nvGrpSpPr>
      <p:grpSpPr>
        <a:xfrm>
          <a:off x="0" y="0"/>
          <a:ext cx="0" cy="0"/>
          <a:chOff x="0" y="0"/>
          <a:chExt cx="0" cy="0"/>
        </a:xfrm>
      </p:grpSpPr>
      <p:sp>
        <p:nvSpPr>
          <p:cNvPr id="2375" name="Google Shape;2375;p350"/>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6" name="Google Shape;2376;p35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77" name="Google Shape;2377;p35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8" name="Google Shape;2378;p3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9" name="Google Shape;2379;p35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80"/>
        <p:cNvGrpSpPr/>
        <p:nvPr/>
      </p:nvGrpSpPr>
      <p:grpSpPr>
        <a:xfrm>
          <a:off x="0" y="0"/>
          <a:ext cx="0" cy="0"/>
          <a:chOff x="0" y="0"/>
          <a:chExt cx="0" cy="0"/>
        </a:xfrm>
      </p:grpSpPr>
      <p:sp>
        <p:nvSpPr>
          <p:cNvPr id="2381" name="Google Shape;2381;p3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2" name="Google Shape;2382;p35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3" name="Google Shape;2383;p351"/>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4" name="Google Shape;2384;p3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5" name="Google Shape;2385;p351"/>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6"/>
        <p:cNvGrpSpPr/>
        <p:nvPr/>
      </p:nvGrpSpPr>
      <p:grpSpPr>
        <a:xfrm>
          <a:off x="0" y="0"/>
          <a:ext cx="0" cy="0"/>
          <a:chOff x="0" y="0"/>
          <a:chExt cx="0" cy="0"/>
        </a:xfrm>
      </p:grpSpPr>
      <p:sp>
        <p:nvSpPr>
          <p:cNvPr id="2387" name="Google Shape;2387;p35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8" name="Google Shape;2388;p35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89" name="Google Shape;2389;p352"/>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0" name="Google Shape;2390;p3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1" name="Google Shape;2391;p352"/>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92"/>
        <p:cNvGrpSpPr/>
        <p:nvPr/>
      </p:nvGrpSpPr>
      <p:grpSpPr>
        <a:xfrm>
          <a:off x="0" y="0"/>
          <a:ext cx="0" cy="0"/>
          <a:chOff x="0" y="0"/>
          <a:chExt cx="0" cy="0"/>
        </a:xfrm>
      </p:grpSpPr>
      <p:sp>
        <p:nvSpPr>
          <p:cNvPr id="2393" name="Google Shape;2393;p35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4" name="Google Shape;2394;p353"/>
          <p:cNvSpPr txBox="1">
            <a:spLocks noGrp="1"/>
          </p:cNvSpPr>
          <p:nvPr>
            <p:ph type="body" idx="1"/>
          </p:nvPr>
        </p:nvSpPr>
        <p:spPr>
          <a:xfrm>
            <a:off x="471487"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5" name="Google Shape;2395;p353"/>
          <p:cNvSpPr txBox="1">
            <a:spLocks noGrp="1"/>
          </p:cNvSpPr>
          <p:nvPr>
            <p:ph type="body" idx="2"/>
          </p:nvPr>
        </p:nvSpPr>
        <p:spPr>
          <a:xfrm>
            <a:off x="3486150"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6" name="Google Shape;2396;p353"/>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7" name="Google Shape;2397;p3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8" name="Google Shape;2398;p353"/>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99"/>
        <p:cNvGrpSpPr/>
        <p:nvPr/>
      </p:nvGrpSpPr>
      <p:grpSpPr>
        <a:xfrm>
          <a:off x="0" y="0"/>
          <a:ext cx="0" cy="0"/>
          <a:chOff x="0" y="0"/>
          <a:chExt cx="0" cy="0"/>
        </a:xfrm>
      </p:grpSpPr>
      <p:sp>
        <p:nvSpPr>
          <p:cNvPr id="2400" name="Google Shape;2400;p354"/>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1" name="Google Shape;2401;p354"/>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2" name="Google Shape;2402;p354"/>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3" name="Google Shape;2403;p354"/>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4" name="Google Shape;2404;p354"/>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5" name="Google Shape;2405;p354"/>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6" name="Google Shape;2406;p3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7" name="Google Shape;2407;p354"/>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8"/>
        <p:cNvGrpSpPr/>
        <p:nvPr/>
      </p:nvGrpSpPr>
      <p:grpSpPr>
        <a:xfrm>
          <a:off x="0" y="0"/>
          <a:ext cx="0" cy="0"/>
          <a:chOff x="0" y="0"/>
          <a:chExt cx="0" cy="0"/>
        </a:xfrm>
      </p:grpSpPr>
      <p:sp>
        <p:nvSpPr>
          <p:cNvPr id="2409" name="Google Shape;2409;p35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0" name="Google Shape;2410;p355"/>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1" name="Google Shape;2411;p3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2" name="Google Shape;2412;p355"/>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13"/>
        <p:cNvGrpSpPr/>
        <p:nvPr/>
      </p:nvGrpSpPr>
      <p:grpSpPr>
        <a:xfrm>
          <a:off x="0" y="0"/>
          <a:ext cx="0" cy="0"/>
          <a:chOff x="0" y="0"/>
          <a:chExt cx="0" cy="0"/>
        </a:xfrm>
      </p:grpSpPr>
      <p:sp>
        <p:nvSpPr>
          <p:cNvPr id="2414" name="Google Shape;2414;p356"/>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5" name="Google Shape;2415;p3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6" name="Google Shape;2416;p356"/>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1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2" name="Google Shape;232;p1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33" name="Google Shape;233;p1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4" name="Google Shape;234;p1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5" name="Google Shape;235;p1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17"/>
        <p:cNvGrpSpPr/>
        <p:nvPr/>
      </p:nvGrpSpPr>
      <p:grpSpPr>
        <a:xfrm>
          <a:off x="0" y="0"/>
          <a:ext cx="0" cy="0"/>
          <a:chOff x="0" y="0"/>
          <a:chExt cx="0" cy="0"/>
        </a:xfrm>
      </p:grpSpPr>
      <p:sp>
        <p:nvSpPr>
          <p:cNvPr id="2418" name="Google Shape;2418;p35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9" name="Google Shape;2419;p357"/>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420" name="Google Shape;2420;p357"/>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21" name="Google Shape;2421;p35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2" name="Google Shape;2422;p3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3" name="Google Shape;2423;p357"/>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24"/>
        <p:cNvGrpSpPr/>
        <p:nvPr/>
      </p:nvGrpSpPr>
      <p:grpSpPr>
        <a:xfrm>
          <a:off x="0" y="0"/>
          <a:ext cx="0" cy="0"/>
          <a:chOff x="0" y="0"/>
          <a:chExt cx="0" cy="0"/>
        </a:xfrm>
      </p:grpSpPr>
      <p:sp>
        <p:nvSpPr>
          <p:cNvPr id="2425" name="Google Shape;2425;p35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6" name="Google Shape;2426;p358"/>
          <p:cNvSpPr>
            <a:spLocks noGrp="1"/>
          </p:cNvSpPr>
          <p:nvPr>
            <p:ph type="pic" idx="2"/>
          </p:nvPr>
        </p:nvSpPr>
        <p:spPr>
          <a:xfrm>
            <a:off x="3887391" y="987426"/>
            <a:ext cx="4629150" cy="4873625"/>
          </a:xfrm>
          <a:prstGeom prst="rect">
            <a:avLst/>
          </a:prstGeom>
          <a:noFill/>
          <a:ln>
            <a:noFill/>
          </a:ln>
        </p:spPr>
      </p:sp>
      <p:sp>
        <p:nvSpPr>
          <p:cNvPr id="2427" name="Google Shape;2427;p35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28" name="Google Shape;2428;p35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9" name="Google Shape;2429;p35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0" name="Google Shape;2430;p358"/>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31"/>
        <p:cNvGrpSpPr/>
        <p:nvPr/>
      </p:nvGrpSpPr>
      <p:grpSpPr>
        <a:xfrm>
          <a:off x="0" y="0"/>
          <a:ext cx="0" cy="0"/>
          <a:chOff x="0" y="0"/>
          <a:chExt cx="0" cy="0"/>
        </a:xfrm>
      </p:grpSpPr>
      <p:sp>
        <p:nvSpPr>
          <p:cNvPr id="2432" name="Google Shape;2432;p35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3" name="Google Shape;2433;p35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4" name="Google Shape;2434;p359"/>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5" name="Google Shape;2435;p3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6" name="Google Shape;2436;p359"/>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37"/>
        <p:cNvGrpSpPr/>
        <p:nvPr/>
      </p:nvGrpSpPr>
      <p:grpSpPr>
        <a:xfrm>
          <a:off x="0" y="0"/>
          <a:ext cx="0" cy="0"/>
          <a:chOff x="0" y="0"/>
          <a:chExt cx="0" cy="0"/>
        </a:xfrm>
      </p:grpSpPr>
      <p:sp>
        <p:nvSpPr>
          <p:cNvPr id="2438" name="Google Shape;2438;p360"/>
          <p:cNvSpPr txBox="1">
            <a:spLocks noGrp="1"/>
          </p:cNvSpPr>
          <p:nvPr>
            <p:ph type="title"/>
          </p:nvPr>
        </p:nvSpPr>
        <p:spPr>
          <a:xfrm rot="5400000">
            <a:off x="2741216" y="2531666"/>
            <a:ext cx="5811838"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9" name="Google Shape;2439;p360"/>
          <p:cNvSpPr txBox="1">
            <a:spLocks noGrp="1"/>
          </p:cNvSpPr>
          <p:nvPr>
            <p:ph type="body" idx="1"/>
          </p:nvPr>
        </p:nvSpPr>
        <p:spPr>
          <a:xfrm rot="5400000">
            <a:off x="-273446" y="1110059"/>
            <a:ext cx="5811838" cy="43219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0" name="Google Shape;2440;p36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1" name="Google Shape;2441;p36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2" name="Google Shape;2442;p36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443"/>
        <p:cNvGrpSpPr/>
        <p:nvPr/>
      </p:nvGrpSpPr>
      <p:grpSpPr>
        <a:xfrm>
          <a:off x="0" y="0"/>
          <a:ext cx="0" cy="0"/>
          <a:chOff x="0" y="0"/>
          <a:chExt cx="0" cy="0"/>
        </a:xfrm>
      </p:grpSpPr>
      <p:sp>
        <p:nvSpPr>
          <p:cNvPr id="2444" name="Google Shape;2444;p36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Arial"/>
              <a:ea typeface="Arial"/>
              <a:cs typeface="Arial"/>
              <a:sym typeface="Arial"/>
            </a:endParaRPr>
          </a:p>
        </p:txBody>
      </p:sp>
      <p:sp>
        <p:nvSpPr>
          <p:cNvPr id="2445" name="Google Shape;2445;p36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2446" name="Google Shape;2446;p36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2447" name="Google Shape;2447;p36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pic>
        <p:nvPicPr>
          <p:cNvPr id="2448" name="Google Shape;2448;p361"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grpSp>
        <p:nvGrpSpPr>
          <p:cNvPr id="2449" name="Google Shape;2449;p361"/>
          <p:cNvGrpSpPr/>
          <p:nvPr/>
        </p:nvGrpSpPr>
        <p:grpSpPr>
          <a:xfrm>
            <a:off x="-76200" y="5257801"/>
            <a:ext cx="2209800" cy="651821"/>
            <a:chOff x="76200" y="2209800"/>
            <a:chExt cx="2209800" cy="651821"/>
          </a:xfrm>
        </p:grpSpPr>
        <p:sp>
          <p:nvSpPr>
            <p:cNvPr id="2450" name="Google Shape;2450;p361"/>
            <p:cNvSpPr txBox="1"/>
            <p:nvPr/>
          </p:nvSpPr>
          <p:spPr>
            <a:xfrm>
              <a:off x="76200" y="2209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2451" name="Google Shape;2451;p361"/>
            <p:cNvSpPr txBox="1"/>
            <p:nvPr/>
          </p:nvSpPr>
          <p:spPr>
            <a:xfrm>
              <a:off x="228600" y="2665413"/>
              <a:ext cx="1905000" cy="1962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675"/>
                <a:buFont typeface="Arial"/>
                <a:buNone/>
              </a:pPr>
              <a:r>
                <a:rPr lang="en-US" sz="675" b="0" i="0" u="none" strike="noStrike" cap="none">
                  <a:solidFill>
                    <a:srgbClr val="FFFFFF"/>
                  </a:solidFill>
                  <a:latin typeface="Arial"/>
                  <a:ea typeface="Arial"/>
                  <a:cs typeface="Arial"/>
                  <a:sym typeface="Arial"/>
                </a:rPr>
                <a:t>Pilani | Dubai | Goa | Hyderabad</a:t>
              </a:r>
              <a:endParaRPr/>
            </a:p>
          </p:txBody>
        </p:sp>
      </p:grpSp>
      <p:sp>
        <p:nvSpPr>
          <p:cNvPr id="2452" name="Google Shape;2452;p36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3" name="Google Shape;2453;p36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3300"/>
              <a:buFont typeface="Calibri"/>
              <a:buNone/>
              <a:defRPr sz="3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454"/>
        <p:cNvGrpSpPr/>
        <p:nvPr/>
      </p:nvGrpSpPr>
      <p:grpSpPr>
        <a:xfrm>
          <a:off x="0" y="0"/>
          <a:ext cx="0" cy="0"/>
          <a:chOff x="0" y="0"/>
          <a:chExt cx="0" cy="0"/>
        </a:xfrm>
      </p:grpSpPr>
      <p:sp>
        <p:nvSpPr>
          <p:cNvPr id="2455" name="Google Shape;2455;p362"/>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6" name="Google Shape;2456;p362"/>
          <p:cNvSpPr txBox="1">
            <a:spLocks noGrp="1"/>
          </p:cNvSpPr>
          <p:nvPr>
            <p:ph type="body" idx="1"/>
          </p:nvPr>
        </p:nvSpPr>
        <p:spPr>
          <a:xfrm>
            <a:off x="41116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7" name="Google Shape;2457;p362"/>
          <p:cNvSpPr txBox="1">
            <a:spLocks noGrp="1"/>
          </p:cNvSpPr>
          <p:nvPr>
            <p:ph type="body" idx="2"/>
          </p:nvPr>
        </p:nvSpPr>
        <p:spPr>
          <a:xfrm>
            <a:off x="464661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458"/>
        <p:cNvGrpSpPr/>
        <p:nvPr/>
      </p:nvGrpSpPr>
      <p:grpSpPr>
        <a:xfrm>
          <a:off x="0" y="0"/>
          <a:ext cx="0" cy="0"/>
          <a:chOff x="0" y="0"/>
          <a:chExt cx="0" cy="0"/>
        </a:xfrm>
      </p:grpSpPr>
      <p:sp>
        <p:nvSpPr>
          <p:cNvPr id="2459" name="Google Shape;2459;p363"/>
          <p:cNvSpPr txBox="1">
            <a:spLocks noGrp="1"/>
          </p:cNvSpPr>
          <p:nvPr>
            <p:ph type="title"/>
          </p:nvPr>
        </p:nvSpPr>
        <p:spPr>
          <a:xfrm>
            <a:off x="152400" y="304800"/>
            <a:ext cx="8763000" cy="60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0" name="Google Shape;2460;p363"/>
          <p:cNvSpPr txBox="1">
            <a:spLocks noGrp="1"/>
          </p:cNvSpPr>
          <p:nvPr>
            <p:ph type="body" idx="1"/>
          </p:nvPr>
        </p:nvSpPr>
        <p:spPr>
          <a:xfrm>
            <a:off x="304800" y="1295400"/>
            <a:ext cx="411480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1" name="Google Shape;2461;p363"/>
          <p:cNvSpPr txBox="1">
            <a:spLocks noGrp="1"/>
          </p:cNvSpPr>
          <p:nvPr>
            <p:ph type="body" idx="2"/>
          </p:nvPr>
        </p:nvSpPr>
        <p:spPr>
          <a:xfrm>
            <a:off x="4572000" y="1295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2" name="Google Shape;2462;p363"/>
          <p:cNvSpPr txBox="1">
            <a:spLocks noGrp="1"/>
          </p:cNvSpPr>
          <p:nvPr>
            <p:ph type="body" idx="3"/>
          </p:nvPr>
        </p:nvSpPr>
        <p:spPr>
          <a:xfrm>
            <a:off x="4572000" y="3962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3" name="Google Shape;2463;p363"/>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zoom/>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464"/>
        <p:cNvGrpSpPr/>
        <p:nvPr/>
      </p:nvGrpSpPr>
      <p:grpSpPr>
        <a:xfrm>
          <a:off x="0" y="0"/>
          <a:ext cx="0" cy="0"/>
          <a:chOff x="0" y="0"/>
          <a:chExt cx="0" cy="0"/>
        </a:xfrm>
      </p:grpSpPr>
      <p:pic>
        <p:nvPicPr>
          <p:cNvPr id="2465" name="Google Shape;2465;p364"/>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466" name="Google Shape;2466;p36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67" name="Google Shape;2467;p36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68" name="Google Shape;2468;p36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9" name="Google Shape;2469;p36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0" name="Google Shape;2470;p36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71"/>
        <p:cNvGrpSpPr/>
        <p:nvPr/>
      </p:nvGrpSpPr>
      <p:grpSpPr>
        <a:xfrm>
          <a:off x="0" y="0"/>
          <a:ext cx="0" cy="0"/>
          <a:chOff x="0" y="0"/>
          <a:chExt cx="0" cy="0"/>
        </a:xfrm>
      </p:grpSpPr>
      <p:pic>
        <p:nvPicPr>
          <p:cNvPr id="2472" name="Google Shape;2472;p365"/>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473" name="Google Shape;2473;p36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74" name="Google Shape;2474;p36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75" name="Google Shape;2475;p36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6" name="Google Shape;2476;p36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7" name="Google Shape;2477;p36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478"/>
        <p:cNvGrpSpPr/>
        <p:nvPr/>
      </p:nvGrpSpPr>
      <p:grpSpPr>
        <a:xfrm>
          <a:off x="0" y="0"/>
          <a:ext cx="0" cy="0"/>
          <a:chOff x="0" y="0"/>
          <a:chExt cx="0" cy="0"/>
        </a:xfrm>
      </p:grpSpPr>
      <p:pic>
        <p:nvPicPr>
          <p:cNvPr id="2479" name="Google Shape;2479;p366"/>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480" name="Google Shape;2480;p36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81" name="Google Shape;2481;p36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82" name="Google Shape;2482;p36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3" name="Google Shape;2483;p36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4" name="Google Shape;2484;p36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34" name="Google Shape;34;p67"/>
          <p:cNvGrpSpPr/>
          <p:nvPr/>
        </p:nvGrpSpPr>
        <p:grpSpPr>
          <a:xfrm>
            <a:off x="2084388" y="6550025"/>
            <a:ext cx="7059612" cy="49213"/>
            <a:chOff x="2083888" y="6550671"/>
            <a:chExt cx="7060112" cy="48665"/>
          </a:xfrm>
        </p:grpSpPr>
        <p:sp>
          <p:nvSpPr>
            <p:cNvPr id="35" name="Google Shape;35;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9" name="Google Shape;39;p67"/>
          <p:cNvGrpSpPr/>
          <p:nvPr/>
        </p:nvGrpSpPr>
        <p:grpSpPr>
          <a:xfrm>
            <a:off x="2133600" y="6553200"/>
            <a:ext cx="7010400" cy="46038"/>
            <a:chOff x="1905000" y="6553200"/>
            <a:chExt cx="7010400" cy="45719"/>
          </a:xfrm>
        </p:grpSpPr>
        <p:sp>
          <p:nvSpPr>
            <p:cNvPr id="40" name="Google Shape;40;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7"/>
          <p:cNvGrpSpPr/>
          <p:nvPr/>
        </p:nvGrpSpPr>
        <p:grpSpPr>
          <a:xfrm>
            <a:off x="0" y="1295400"/>
            <a:ext cx="7010400" cy="46038"/>
            <a:chOff x="1905000" y="6553200"/>
            <a:chExt cx="7010400" cy="45719"/>
          </a:xfrm>
        </p:grpSpPr>
        <p:sp>
          <p:nvSpPr>
            <p:cNvPr id="44" name="Google Shape;4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6"/>
        <p:cNvGrpSpPr/>
        <p:nvPr/>
      </p:nvGrpSpPr>
      <p:grpSpPr>
        <a:xfrm>
          <a:off x="0" y="0"/>
          <a:ext cx="0" cy="0"/>
          <a:chOff x="0" y="0"/>
          <a:chExt cx="0" cy="0"/>
        </a:xfrm>
      </p:grpSpPr>
      <p:sp>
        <p:nvSpPr>
          <p:cNvPr id="237" name="Google Shape;237;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8" name="Google Shape;238;p1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9" name="Google Shape;239;p1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0" name="Google Shape;240;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1" name="Google Shape;241;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2" name="Google Shape;242;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485"/>
        <p:cNvGrpSpPr/>
        <p:nvPr/>
      </p:nvGrpSpPr>
      <p:grpSpPr>
        <a:xfrm>
          <a:off x="0" y="0"/>
          <a:ext cx="0" cy="0"/>
          <a:chOff x="0" y="0"/>
          <a:chExt cx="0" cy="0"/>
        </a:xfrm>
      </p:grpSpPr>
      <p:pic>
        <p:nvPicPr>
          <p:cNvPr id="2486" name="Google Shape;2486;p367"/>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487" name="Google Shape;2487;p36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88" name="Google Shape;2488;p36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89" name="Google Shape;2489;p36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0" name="Google Shape;2490;p36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1" name="Google Shape;2491;p36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492"/>
        <p:cNvGrpSpPr/>
        <p:nvPr/>
      </p:nvGrpSpPr>
      <p:grpSpPr>
        <a:xfrm>
          <a:off x="0" y="0"/>
          <a:ext cx="0" cy="0"/>
          <a:chOff x="0" y="0"/>
          <a:chExt cx="0" cy="0"/>
        </a:xfrm>
      </p:grpSpPr>
      <p:pic>
        <p:nvPicPr>
          <p:cNvPr id="2493" name="Google Shape;2493;p368"/>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494" name="Google Shape;2494;p36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495" name="Google Shape;2495;p36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496" name="Google Shape;2496;p36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7" name="Google Shape;2497;p36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8" name="Google Shape;2498;p36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499"/>
        <p:cNvGrpSpPr/>
        <p:nvPr/>
      </p:nvGrpSpPr>
      <p:grpSpPr>
        <a:xfrm>
          <a:off x="0" y="0"/>
          <a:ext cx="0" cy="0"/>
          <a:chOff x="0" y="0"/>
          <a:chExt cx="0" cy="0"/>
        </a:xfrm>
      </p:grpSpPr>
      <p:pic>
        <p:nvPicPr>
          <p:cNvPr id="2500" name="Google Shape;2500;p369"/>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01" name="Google Shape;2501;p36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02" name="Google Shape;2502;p36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03" name="Google Shape;2503;p36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4" name="Google Shape;2504;p36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5" name="Google Shape;2505;p36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2506"/>
        <p:cNvGrpSpPr/>
        <p:nvPr/>
      </p:nvGrpSpPr>
      <p:grpSpPr>
        <a:xfrm>
          <a:off x="0" y="0"/>
          <a:ext cx="0" cy="0"/>
          <a:chOff x="0" y="0"/>
          <a:chExt cx="0" cy="0"/>
        </a:xfrm>
      </p:grpSpPr>
      <p:pic>
        <p:nvPicPr>
          <p:cNvPr id="2507" name="Google Shape;2507;p370"/>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08" name="Google Shape;2508;p37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09" name="Google Shape;2509;p37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10" name="Google Shape;2510;p37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1" name="Google Shape;2511;p37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2" name="Google Shape;2512;p37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513"/>
        <p:cNvGrpSpPr/>
        <p:nvPr/>
      </p:nvGrpSpPr>
      <p:grpSpPr>
        <a:xfrm>
          <a:off x="0" y="0"/>
          <a:ext cx="0" cy="0"/>
          <a:chOff x="0" y="0"/>
          <a:chExt cx="0" cy="0"/>
        </a:xfrm>
      </p:grpSpPr>
      <p:pic>
        <p:nvPicPr>
          <p:cNvPr id="2514" name="Google Shape;2514;p371"/>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15" name="Google Shape;2515;p37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16" name="Google Shape;2516;p37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17" name="Google Shape;2517;p37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8" name="Google Shape;2518;p37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9" name="Google Shape;2519;p37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520"/>
        <p:cNvGrpSpPr/>
        <p:nvPr/>
      </p:nvGrpSpPr>
      <p:grpSpPr>
        <a:xfrm>
          <a:off x="0" y="0"/>
          <a:ext cx="0" cy="0"/>
          <a:chOff x="0" y="0"/>
          <a:chExt cx="0" cy="0"/>
        </a:xfrm>
      </p:grpSpPr>
      <p:pic>
        <p:nvPicPr>
          <p:cNvPr id="2521" name="Google Shape;2521;p372"/>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22" name="Google Shape;2522;p37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23" name="Google Shape;2523;p37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24" name="Google Shape;2524;p37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5" name="Google Shape;2525;p37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6" name="Google Shape;2526;p37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527"/>
        <p:cNvGrpSpPr/>
        <p:nvPr/>
      </p:nvGrpSpPr>
      <p:grpSpPr>
        <a:xfrm>
          <a:off x="0" y="0"/>
          <a:ext cx="0" cy="0"/>
          <a:chOff x="0" y="0"/>
          <a:chExt cx="0" cy="0"/>
        </a:xfrm>
      </p:grpSpPr>
      <p:pic>
        <p:nvPicPr>
          <p:cNvPr id="2528" name="Google Shape;2528;p373"/>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29" name="Google Shape;2529;p37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30" name="Google Shape;2530;p37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31" name="Google Shape;2531;p37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2" name="Google Shape;2532;p37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3" name="Google Shape;2533;p37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2534"/>
        <p:cNvGrpSpPr/>
        <p:nvPr/>
      </p:nvGrpSpPr>
      <p:grpSpPr>
        <a:xfrm>
          <a:off x="0" y="0"/>
          <a:ext cx="0" cy="0"/>
          <a:chOff x="0" y="0"/>
          <a:chExt cx="0" cy="0"/>
        </a:xfrm>
      </p:grpSpPr>
      <p:pic>
        <p:nvPicPr>
          <p:cNvPr id="2535" name="Google Shape;2535;p374"/>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36" name="Google Shape;2536;p37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37" name="Google Shape;2537;p37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38" name="Google Shape;2538;p37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9" name="Google Shape;2539;p37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0" name="Google Shape;2540;p37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2541"/>
        <p:cNvGrpSpPr/>
        <p:nvPr/>
      </p:nvGrpSpPr>
      <p:grpSpPr>
        <a:xfrm>
          <a:off x="0" y="0"/>
          <a:ext cx="0" cy="0"/>
          <a:chOff x="0" y="0"/>
          <a:chExt cx="0" cy="0"/>
        </a:xfrm>
      </p:grpSpPr>
      <p:pic>
        <p:nvPicPr>
          <p:cNvPr id="2542" name="Google Shape;2542;p375"/>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43" name="Google Shape;2543;p37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44" name="Google Shape;2544;p37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45" name="Google Shape;2545;p37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6" name="Google Shape;2546;p37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7" name="Google Shape;2547;p37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2548"/>
        <p:cNvGrpSpPr/>
        <p:nvPr/>
      </p:nvGrpSpPr>
      <p:grpSpPr>
        <a:xfrm>
          <a:off x="0" y="0"/>
          <a:ext cx="0" cy="0"/>
          <a:chOff x="0" y="0"/>
          <a:chExt cx="0" cy="0"/>
        </a:xfrm>
      </p:grpSpPr>
      <p:pic>
        <p:nvPicPr>
          <p:cNvPr id="2549" name="Google Shape;2549;p376"/>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50" name="Google Shape;2550;p37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51" name="Google Shape;2551;p37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52" name="Google Shape;2552;p37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3" name="Google Shape;2553;p37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4" name="Google Shape;2554;p37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3"/>
        <p:cNvGrpSpPr/>
        <p:nvPr/>
      </p:nvGrpSpPr>
      <p:grpSpPr>
        <a:xfrm>
          <a:off x="0" y="0"/>
          <a:ext cx="0" cy="0"/>
          <a:chOff x="0" y="0"/>
          <a:chExt cx="0" cy="0"/>
        </a:xfrm>
      </p:grpSpPr>
      <p:sp>
        <p:nvSpPr>
          <p:cNvPr id="244" name="Google Shape;244;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5" name="Google Shape;245;p1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6" name="Google Shape;246;p1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47" name="Google Shape;247;p1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8" name="Google Shape;248;p1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49" name="Google Shape;249;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0" name="Google Shape;250;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1" name="Google Shape;251;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2555"/>
        <p:cNvGrpSpPr/>
        <p:nvPr/>
      </p:nvGrpSpPr>
      <p:grpSpPr>
        <a:xfrm>
          <a:off x="0" y="0"/>
          <a:ext cx="0" cy="0"/>
          <a:chOff x="0" y="0"/>
          <a:chExt cx="0" cy="0"/>
        </a:xfrm>
      </p:grpSpPr>
      <p:pic>
        <p:nvPicPr>
          <p:cNvPr id="2556" name="Google Shape;2556;p377"/>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57" name="Google Shape;2557;p37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58" name="Google Shape;2558;p37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59" name="Google Shape;2559;p37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0" name="Google Shape;2560;p37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1" name="Google Shape;2561;p37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2562"/>
        <p:cNvGrpSpPr/>
        <p:nvPr/>
      </p:nvGrpSpPr>
      <p:grpSpPr>
        <a:xfrm>
          <a:off x="0" y="0"/>
          <a:ext cx="0" cy="0"/>
          <a:chOff x="0" y="0"/>
          <a:chExt cx="0" cy="0"/>
        </a:xfrm>
      </p:grpSpPr>
      <p:pic>
        <p:nvPicPr>
          <p:cNvPr id="2563" name="Google Shape;2563;p378"/>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64" name="Google Shape;2564;p37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65" name="Google Shape;2565;p37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66" name="Google Shape;2566;p37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7" name="Google Shape;2567;p37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8" name="Google Shape;2568;p37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2569"/>
        <p:cNvGrpSpPr/>
        <p:nvPr/>
      </p:nvGrpSpPr>
      <p:grpSpPr>
        <a:xfrm>
          <a:off x="0" y="0"/>
          <a:ext cx="0" cy="0"/>
          <a:chOff x="0" y="0"/>
          <a:chExt cx="0" cy="0"/>
        </a:xfrm>
      </p:grpSpPr>
      <p:pic>
        <p:nvPicPr>
          <p:cNvPr id="2570" name="Google Shape;2570;p379"/>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71" name="Google Shape;2571;p37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72" name="Google Shape;2572;p37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73" name="Google Shape;2573;p37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4" name="Google Shape;2574;p37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5" name="Google Shape;2575;p37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2576"/>
        <p:cNvGrpSpPr/>
        <p:nvPr/>
      </p:nvGrpSpPr>
      <p:grpSpPr>
        <a:xfrm>
          <a:off x="0" y="0"/>
          <a:ext cx="0" cy="0"/>
          <a:chOff x="0" y="0"/>
          <a:chExt cx="0" cy="0"/>
        </a:xfrm>
      </p:grpSpPr>
      <p:pic>
        <p:nvPicPr>
          <p:cNvPr id="2577" name="Google Shape;2577;p380"/>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78" name="Google Shape;2578;p38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79" name="Google Shape;2579;p38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80" name="Google Shape;2580;p38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1" name="Google Shape;2581;p38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2" name="Google Shape;2582;p38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583"/>
        <p:cNvGrpSpPr/>
        <p:nvPr/>
      </p:nvGrpSpPr>
      <p:grpSpPr>
        <a:xfrm>
          <a:off x="0" y="0"/>
          <a:ext cx="0" cy="0"/>
          <a:chOff x="0" y="0"/>
          <a:chExt cx="0" cy="0"/>
        </a:xfrm>
      </p:grpSpPr>
      <p:pic>
        <p:nvPicPr>
          <p:cNvPr id="2584" name="Google Shape;2584;p381"/>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85" name="Google Shape;2585;p38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86" name="Google Shape;2586;p38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87" name="Google Shape;2587;p38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8" name="Google Shape;2588;p38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9" name="Google Shape;2589;p38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2590"/>
        <p:cNvGrpSpPr/>
        <p:nvPr/>
      </p:nvGrpSpPr>
      <p:grpSpPr>
        <a:xfrm>
          <a:off x="0" y="0"/>
          <a:ext cx="0" cy="0"/>
          <a:chOff x="0" y="0"/>
          <a:chExt cx="0" cy="0"/>
        </a:xfrm>
      </p:grpSpPr>
      <p:pic>
        <p:nvPicPr>
          <p:cNvPr id="2591" name="Google Shape;2591;p382"/>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92" name="Google Shape;2592;p38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593" name="Google Shape;2593;p38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594" name="Google Shape;2594;p38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5" name="Google Shape;2595;p38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6" name="Google Shape;2596;p38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2597"/>
        <p:cNvGrpSpPr/>
        <p:nvPr/>
      </p:nvGrpSpPr>
      <p:grpSpPr>
        <a:xfrm>
          <a:off x="0" y="0"/>
          <a:ext cx="0" cy="0"/>
          <a:chOff x="0" y="0"/>
          <a:chExt cx="0" cy="0"/>
        </a:xfrm>
      </p:grpSpPr>
      <p:pic>
        <p:nvPicPr>
          <p:cNvPr id="2598" name="Google Shape;2598;p383"/>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599" name="Google Shape;2599;p38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00" name="Google Shape;2600;p38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01" name="Google Shape;2601;p38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2" name="Google Shape;2602;p38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3" name="Google Shape;2603;p38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2604"/>
        <p:cNvGrpSpPr/>
        <p:nvPr/>
      </p:nvGrpSpPr>
      <p:grpSpPr>
        <a:xfrm>
          <a:off x="0" y="0"/>
          <a:ext cx="0" cy="0"/>
          <a:chOff x="0" y="0"/>
          <a:chExt cx="0" cy="0"/>
        </a:xfrm>
      </p:grpSpPr>
      <p:pic>
        <p:nvPicPr>
          <p:cNvPr id="2605" name="Google Shape;2605;p384"/>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06" name="Google Shape;2606;p38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07" name="Google Shape;2607;p38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08" name="Google Shape;2608;p38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9" name="Google Shape;2609;p38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0" name="Google Shape;2610;p38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2611"/>
        <p:cNvGrpSpPr/>
        <p:nvPr/>
      </p:nvGrpSpPr>
      <p:grpSpPr>
        <a:xfrm>
          <a:off x="0" y="0"/>
          <a:ext cx="0" cy="0"/>
          <a:chOff x="0" y="0"/>
          <a:chExt cx="0" cy="0"/>
        </a:xfrm>
      </p:grpSpPr>
      <p:pic>
        <p:nvPicPr>
          <p:cNvPr id="2612" name="Google Shape;2612;p385"/>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13" name="Google Shape;2613;p38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14" name="Google Shape;2614;p38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15" name="Google Shape;2615;p38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6" name="Google Shape;2616;p38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7" name="Google Shape;2617;p38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2618"/>
        <p:cNvGrpSpPr/>
        <p:nvPr/>
      </p:nvGrpSpPr>
      <p:grpSpPr>
        <a:xfrm>
          <a:off x="0" y="0"/>
          <a:ext cx="0" cy="0"/>
          <a:chOff x="0" y="0"/>
          <a:chExt cx="0" cy="0"/>
        </a:xfrm>
      </p:grpSpPr>
      <p:pic>
        <p:nvPicPr>
          <p:cNvPr id="2619" name="Google Shape;2619;p386"/>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20" name="Google Shape;2620;p38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21" name="Google Shape;2621;p38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22" name="Google Shape;2622;p38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3" name="Google Shape;2623;p38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4" name="Google Shape;2624;p38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
        <p:nvSpPr>
          <p:cNvPr id="253" name="Google Shape;253;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5" name="Google Shape;255;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2625"/>
        <p:cNvGrpSpPr/>
        <p:nvPr/>
      </p:nvGrpSpPr>
      <p:grpSpPr>
        <a:xfrm>
          <a:off x="0" y="0"/>
          <a:ext cx="0" cy="0"/>
          <a:chOff x="0" y="0"/>
          <a:chExt cx="0" cy="0"/>
        </a:xfrm>
      </p:grpSpPr>
      <p:pic>
        <p:nvPicPr>
          <p:cNvPr id="2626" name="Google Shape;2626;p387"/>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27" name="Google Shape;2627;p38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28" name="Google Shape;2628;p38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29" name="Google Shape;2629;p38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0" name="Google Shape;2630;p38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1" name="Google Shape;2631;p38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26_Title and Content">
  <p:cSld name="26_Title and Content">
    <p:spTree>
      <p:nvGrpSpPr>
        <p:cNvPr id="1" name="Shape 2632"/>
        <p:cNvGrpSpPr/>
        <p:nvPr/>
      </p:nvGrpSpPr>
      <p:grpSpPr>
        <a:xfrm>
          <a:off x="0" y="0"/>
          <a:ext cx="0" cy="0"/>
          <a:chOff x="0" y="0"/>
          <a:chExt cx="0" cy="0"/>
        </a:xfrm>
      </p:grpSpPr>
      <p:pic>
        <p:nvPicPr>
          <p:cNvPr id="2633" name="Google Shape;2633;p388"/>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34" name="Google Shape;2634;p38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35" name="Google Shape;2635;p38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36" name="Google Shape;2636;p38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7" name="Google Shape;2637;p38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8" name="Google Shape;2638;p38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2639"/>
        <p:cNvGrpSpPr/>
        <p:nvPr/>
      </p:nvGrpSpPr>
      <p:grpSpPr>
        <a:xfrm>
          <a:off x="0" y="0"/>
          <a:ext cx="0" cy="0"/>
          <a:chOff x="0" y="0"/>
          <a:chExt cx="0" cy="0"/>
        </a:xfrm>
      </p:grpSpPr>
      <p:pic>
        <p:nvPicPr>
          <p:cNvPr id="2640" name="Google Shape;2640;p389"/>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41" name="Google Shape;2641;p38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42" name="Google Shape;2642;p38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43" name="Google Shape;2643;p38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4" name="Google Shape;2644;p38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5" name="Google Shape;2645;p38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28_Title and Content">
  <p:cSld name="28_Title and Content">
    <p:spTree>
      <p:nvGrpSpPr>
        <p:cNvPr id="1" name="Shape 2646"/>
        <p:cNvGrpSpPr/>
        <p:nvPr/>
      </p:nvGrpSpPr>
      <p:grpSpPr>
        <a:xfrm>
          <a:off x="0" y="0"/>
          <a:ext cx="0" cy="0"/>
          <a:chOff x="0" y="0"/>
          <a:chExt cx="0" cy="0"/>
        </a:xfrm>
      </p:grpSpPr>
      <p:pic>
        <p:nvPicPr>
          <p:cNvPr id="2647" name="Google Shape;2647;p390"/>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48" name="Google Shape;2648;p39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49" name="Google Shape;2649;p39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50" name="Google Shape;2650;p39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1" name="Google Shape;2651;p39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2" name="Google Shape;2652;p39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29_Title and Content">
  <p:cSld name="29_Title and Content">
    <p:spTree>
      <p:nvGrpSpPr>
        <p:cNvPr id="1" name="Shape 2653"/>
        <p:cNvGrpSpPr/>
        <p:nvPr/>
      </p:nvGrpSpPr>
      <p:grpSpPr>
        <a:xfrm>
          <a:off x="0" y="0"/>
          <a:ext cx="0" cy="0"/>
          <a:chOff x="0" y="0"/>
          <a:chExt cx="0" cy="0"/>
        </a:xfrm>
      </p:grpSpPr>
      <p:pic>
        <p:nvPicPr>
          <p:cNvPr id="2654" name="Google Shape;2654;p391"/>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55" name="Google Shape;2655;p39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56" name="Google Shape;2656;p39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57" name="Google Shape;2657;p39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8" name="Google Shape;2658;p39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9" name="Google Shape;2659;p39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30_Title and Content">
  <p:cSld name="30_Title and Content">
    <p:spTree>
      <p:nvGrpSpPr>
        <p:cNvPr id="1" name="Shape 2660"/>
        <p:cNvGrpSpPr/>
        <p:nvPr/>
      </p:nvGrpSpPr>
      <p:grpSpPr>
        <a:xfrm>
          <a:off x="0" y="0"/>
          <a:ext cx="0" cy="0"/>
          <a:chOff x="0" y="0"/>
          <a:chExt cx="0" cy="0"/>
        </a:xfrm>
      </p:grpSpPr>
      <p:pic>
        <p:nvPicPr>
          <p:cNvPr id="2661" name="Google Shape;2661;p392"/>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62" name="Google Shape;2662;p39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63" name="Google Shape;2663;p39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64" name="Google Shape;2664;p39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5" name="Google Shape;2665;p39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6" name="Google Shape;2666;p39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31_Title and Content">
  <p:cSld name="31_Title and Content">
    <p:spTree>
      <p:nvGrpSpPr>
        <p:cNvPr id="1" name="Shape 2667"/>
        <p:cNvGrpSpPr/>
        <p:nvPr/>
      </p:nvGrpSpPr>
      <p:grpSpPr>
        <a:xfrm>
          <a:off x="0" y="0"/>
          <a:ext cx="0" cy="0"/>
          <a:chOff x="0" y="0"/>
          <a:chExt cx="0" cy="0"/>
        </a:xfrm>
      </p:grpSpPr>
      <p:pic>
        <p:nvPicPr>
          <p:cNvPr id="2668" name="Google Shape;2668;p393"/>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69" name="Google Shape;2669;p39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70" name="Google Shape;2670;p39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71" name="Google Shape;2671;p39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2" name="Google Shape;2672;p39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3" name="Google Shape;2673;p39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32_Title and Content">
  <p:cSld name="32_Title and Content">
    <p:spTree>
      <p:nvGrpSpPr>
        <p:cNvPr id="1" name="Shape 2674"/>
        <p:cNvGrpSpPr/>
        <p:nvPr/>
      </p:nvGrpSpPr>
      <p:grpSpPr>
        <a:xfrm>
          <a:off x="0" y="0"/>
          <a:ext cx="0" cy="0"/>
          <a:chOff x="0" y="0"/>
          <a:chExt cx="0" cy="0"/>
        </a:xfrm>
      </p:grpSpPr>
      <p:pic>
        <p:nvPicPr>
          <p:cNvPr id="2675" name="Google Shape;2675;p394"/>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76" name="Google Shape;2676;p39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77" name="Google Shape;2677;p39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78" name="Google Shape;2678;p39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9" name="Google Shape;2679;p39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0" name="Google Shape;2680;p39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33_Title and Content">
  <p:cSld name="33_Title and Content">
    <p:spTree>
      <p:nvGrpSpPr>
        <p:cNvPr id="1" name="Shape 2681"/>
        <p:cNvGrpSpPr/>
        <p:nvPr/>
      </p:nvGrpSpPr>
      <p:grpSpPr>
        <a:xfrm>
          <a:off x="0" y="0"/>
          <a:ext cx="0" cy="0"/>
          <a:chOff x="0" y="0"/>
          <a:chExt cx="0" cy="0"/>
        </a:xfrm>
      </p:grpSpPr>
      <p:pic>
        <p:nvPicPr>
          <p:cNvPr id="2682" name="Google Shape;2682;p395"/>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83" name="Google Shape;2683;p39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84" name="Google Shape;2684;p39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85" name="Google Shape;2685;p39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6" name="Google Shape;2686;p39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7" name="Google Shape;2687;p39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34_Title and Content">
  <p:cSld name="34_Title and Content">
    <p:spTree>
      <p:nvGrpSpPr>
        <p:cNvPr id="1" name="Shape 2688"/>
        <p:cNvGrpSpPr/>
        <p:nvPr/>
      </p:nvGrpSpPr>
      <p:grpSpPr>
        <a:xfrm>
          <a:off x="0" y="0"/>
          <a:ext cx="0" cy="0"/>
          <a:chOff x="0" y="0"/>
          <a:chExt cx="0" cy="0"/>
        </a:xfrm>
      </p:grpSpPr>
      <p:pic>
        <p:nvPicPr>
          <p:cNvPr id="2689" name="Google Shape;2689;p396"/>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690" name="Google Shape;2690;p39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691" name="Google Shape;2691;p39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692" name="Google Shape;2692;p39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3" name="Google Shape;2693;p39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4" name="Google Shape;2694;p39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sp>
        <p:nvSpPr>
          <p:cNvPr id="257" name="Google Shape;257;p1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8" name="Google Shape;258;p1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59" name="Google Shape;259;p1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60" name="Google Shape;260;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1" name="Google Shape;261;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2" name="Google Shape;262;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35_Title and Content">
  <p:cSld name="35_Title and Content">
    <p:spTree>
      <p:nvGrpSpPr>
        <p:cNvPr id="1" name="Shape 2695"/>
        <p:cNvGrpSpPr/>
        <p:nvPr/>
      </p:nvGrpSpPr>
      <p:grpSpPr>
        <a:xfrm>
          <a:off x="0" y="0"/>
          <a:ext cx="0" cy="0"/>
          <a:chOff x="0" y="0"/>
          <a:chExt cx="0" cy="0"/>
        </a:xfrm>
      </p:grpSpPr>
      <p:sp>
        <p:nvSpPr>
          <p:cNvPr id="2696" name="Google Shape;2696;p39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20"/>
              </a:spcBef>
              <a:spcAft>
                <a:spcPts val="0"/>
              </a:spcAft>
              <a:buClr>
                <a:srgbClr val="101141"/>
              </a:buClr>
              <a:buSzPts val="1600"/>
              <a:buFont typeface="Arial"/>
              <a:buNone/>
              <a:defRPr sz="16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7" name="Google Shape;2697;p39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grpSp>
        <p:nvGrpSpPr>
          <p:cNvPr id="2698" name="Google Shape;2698;p397"/>
          <p:cNvGrpSpPr/>
          <p:nvPr/>
        </p:nvGrpSpPr>
        <p:grpSpPr>
          <a:xfrm>
            <a:off x="2083888" y="6550671"/>
            <a:ext cx="7060112" cy="48665"/>
            <a:chOff x="2083888" y="6550671"/>
            <a:chExt cx="7060112" cy="48665"/>
          </a:xfrm>
        </p:grpSpPr>
        <p:sp>
          <p:nvSpPr>
            <p:cNvPr id="2699" name="Google Shape;2699;p397"/>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0" name="Google Shape;2700;p397"/>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1" name="Google Shape;2701;p397"/>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2702" name="Google Shape;2702;p397" descr="Picture 7.png"/>
          <p:cNvPicPr preferRelativeResize="0"/>
          <p:nvPr/>
        </p:nvPicPr>
        <p:blipFill rotWithShape="1">
          <a:blip r:embed="rId2">
            <a:alphaModFix/>
          </a:blip>
          <a:srcRect l="1923" b="5335"/>
          <a:stretch/>
        </p:blipFill>
        <p:spPr>
          <a:xfrm>
            <a:off x="6629400" y="-1"/>
            <a:ext cx="2193193" cy="692697"/>
          </a:xfrm>
          <a:prstGeom prst="rect">
            <a:avLst/>
          </a:prstGeom>
          <a:noFill/>
          <a:ln>
            <a:noFill/>
          </a:ln>
        </p:spPr>
      </p:pic>
      <p:grpSp>
        <p:nvGrpSpPr>
          <p:cNvPr id="2703" name="Google Shape;2703;p397"/>
          <p:cNvGrpSpPr/>
          <p:nvPr/>
        </p:nvGrpSpPr>
        <p:grpSpPr>
          <a:xfrm>
            <a:off x="2133600" y="6558112"/>
            <a:ext cx="7010400" cy="45719"/>
            <a:chOff x="1905000" y="6553200"/>
            <a:chExt cx="7010400" cy="45719"/>
          </a:xfrm>
        </p:grpSpPr>
        <p:sp>
          <p:nvSpPr>
            <p:cNvPr id="2704" name="Google Shape;2704;p39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5" name="Google Shape;2705;p3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6" name="Google Shape;2706;p39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2707" name="Google Shape;2707;p397"/>
          <p:cNvGrpSpPr/>
          <p:nvPr/>
        </p:nvGrpSpPr>
        <p:grpSpPr>
          <a:xfrm>
            <a:off x="0" y="1295400"/>
            <a:ext cx="7010400" cy="45719"/>
            <a:chOff x="1905000" y="6553200"/>
            <a:chExt cx="7010400" cy="45719"/>
          </a:xfrm>
        </p:grpSpPr>
        <p:sp>
          <p:nvSpPr>
            <p:cNvPr id="2708" name="Google Shape;2708;p39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09" name="Google Shape;2709;p3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2710" name="Google Shape;2710;p39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2711" name="Google Shape;2711;p39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2" name="Google Shape;2712;p39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3" name="Google Shape;2713;p39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4" name="Google Shape;2714;p397"/>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36_Title and Content">
  <p:cSld name="36_Title and Content">
    <p:spTree>
      <p:nvGrpSpPr>
        <p:cNvPr id="1" name="Shape 2715"/>
        <p:cNvGrpSpPr/>
        <p:nvPr/>
      </p:nvGrpSpPr>
      <p:grpSpPr>
        <a:xfrm>
          <a:off x="0" y="0"/>
          <a:ext cx="0" cy="0"/>
          <a:chOff x="0" y="0"/>
          <a:chExt cx="0" cy="0"/>
        </a:xfrm>
      </p:grpSpPr>
      <p:pic>
        <p:nvPicPr>
          <p:cNvPr id="2716" name="Google Shape;2716;p398"/>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717" name="Google Shape;2717;p39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718" name="Google Shape;2718;p39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719" name="Google Shape;2719;p39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0" name="Google Shape;2720;p39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1" name="Google Shape;2721;p39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37_Title and Content">
  <p:cSld name="37_Title and Content">
    <p:spTree>
      <p:nvGrpSpPr>
        <p:cNvPr id="1" name="Shape 2722"/>
        <p:cNvGrpSpPr/>
        <p:nvPr/>
      </p:nvGrpSpPr>
      <p:grpSpPr>
        <a:xfrm>
          <a:off x="0" y="0"/>
          <a:ext cx="0" cy="0"/>
          <a:chOff x="0" y="0"/>
          <a:chExt cx="0" cy="0"/>
        </a:xfrm>
      </p:grpSpPr>
      <p:pic>
        <p:nvPicPr>
          <p:cNvPr id="2723" name="Google Shape;2723;p399"/>
          <p:cNvPicPr preferRelativeResize="0"/>
          <p:nvPr/>
        </p:nvPicPr>
        <p:blipFill rotWithShape="1">
          <a:blip r:embed="rId2">
            <a:alphaModFix amt="50000"/>
          </a:blip>
          <a:srcRect l="177" t="-543" r="177" b="-542"/>
          <a:stretch/>
        </p:blipFill>
        <p:spPr>
          <a:xfrm>
            <a:off x="3563108" y="2223656"/>
            <a:ext cx="2017786" cy="2729344"/>
          </a:xfrm>
          <a:prstGeom prst="rect">
            <a:avLst/>
          </a:prstGeom>
          <a:noFill/>
          <a:ln>
            <a:noFill/>
          </a:ln>
        </p:spPr>
      </p:pic>
      <p:pic>
        <p:nvPicPr>
          <p:cNvPr id="2724" name="Google Shape;2724;p39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725" name="Google Shape;2725;p39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726" name="Google Shape;2726;p39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7" name="Google Shape;2727;p39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8" name="Google Shape;2728;p39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41"/>
        <p:cNvGrpSpPr/>
        <p:nvPr/>
      </p:nvGrpSpPr>
      <p:grpSpPr>
        <a:xfrm>
          <a:off x="0" y="0"/>
          <a:ext cx="0" cy="0"/>
          <a:chOff x="0" y="0"/>
          <a:chExt cx="0" cy="0"/>
        </a:xfrm>
      </p:grpSpPr>
      <p:sp>
        <p:nvSpPr>
          <p:cNvPr id="2742" name="Google Shape;2742;p10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43" name="Google Shape;2743;p10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44" name="Google Shape;2744;p10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5" name="Google Shape;2745;p10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46"/>
        <p:cNvGrpSpPr/>
        <p:nvPr/>
      </p:nvGrpSpPr>
      <p:grpSpPr>
        <a:xfrm>
          <a:off x="0" y="0"/>
          <a:ext cx="0" cy="0"/>
          <a:chOff x="0" y="0"/>
          <a:chExt cx="0" cy="0"/>
        </a:xfrm>
      </p:grpSpPr>
      <p:sp>
        <p:nvSpPr>
          <p:cNvPr id="2747" name="Google Shape;2747;p16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48" name="Google Shape;2748;p16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749" name="Google Shape;2749;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0" name="Google Shape;2750;p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1" name="Google Shape;2751;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2"/>
        <p:cNvGrpSpPr/>
        <p:nvPr/>
      </p:nvGrpSpPr>
      <p:grpSpPr>
        <a:xfrm>
          <a:off x="0" y="0"/>
          <a:ext cx="0" cy="0"/>
          <a:chOff x="0" y="0"/>
          <a:chExt cx="0" cy="0"/>
        </a:xfrm>
      </p:grpSpPr>
      <p:sp>
        <p:nvSpPr>
          <p:cNvPr id="2753" name="Google Shape;2753;p16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4" name="Google Shape;2754;p16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55" name="Google Shape;2755;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6" name="Google Shape;2756;p1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7" name="Google Shape;2757;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58"/>
        <p:cNvGrpSpPr/>
        <p:nvPr/>
      </p:nvGrpSpPr>
      <p:grpSpPr>
        <a:xfrm>
          <a:off x="0" y="0"/>
          <a:ext cx="0" cy="0"/>
          <a:chOff x="0" y="0"/>
          <a:chExt cx="0" cy="0"/>
        </a:xfrm>
      </p:grpSpPr>
      <p:sp>
        <p:nvSpPr>
          <p:cNvPr id="2759" name="Google Shape;2759;p1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60" name="Google Shape;2760;p16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61" name="Google Shape;2761;p16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62" name="Google Shape;2762;p1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p1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p1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65"/>
        <p:cNvGrpSpPr/>
        <p:nvPr/>
      </p:nvGrpSpPr>
      <p:grpSpPr>
        <a:xfrm>
          <a:off x="0" y="0"/>
          <a:ext cx="0" cy="0"/>
          <a:chOff x="0" y="0"/>
          <a:chExt cx="0" cy="0"/>
        </a:xfrm>
      </p:grpSpPr>
      <p:sp>
        <p:nvSpPr>
          <p:cNvPr id="2766" name="Google Shape;2766;p1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67" name="Google Shape;2767;p16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68" name="Google Shape;2768;p16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69" name="Google Shape;2769;p16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70" name="Google Shape;2770;p16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71" name="Google Shape;2771;p1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p1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3" name="Google Shape;2773;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74"/>
        <p:cNvGrpSpPr/>
        <p:nvPr/>
      </p:nvGrpSpPr>
      <p:grpSpPr>
        <a:xfrm>
          <a:off x="0" y="0"/>
          <a:ext cx="0" cy="0"/>
          <a:chOff x="0" y="0"/>
          <a:chExt cx="0" cy="0"/>
        </a:xfrm>
      </p:grpSpPr>
      <p:sp>
        <p:nvSpPr>
          <p:cNvPr id="2775" name="Google Shape;2775;p1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6" name="Google Shape;2776;p1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7" name="Google Shape;2777;p1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8" name="Google Shape;2778;p1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79"/>
        <p:cNvGrpSpPr/>
        <p:nvPr/>
      </p:nvGrpSpPr>
      <p:grpSpPr>
        <a:xfrm>
          <a:off x="0" y="0"/>
          <a:ext cx="0" cy="0"/>
          <a:chOff x="0" y="0"/>
          <a:chExt cx="0" cy="0"/>
        </a:xfrm>
      </p:grpSpPr>
      <p:sp>
        <p:nvSpPr>
          <p:cNvPr id="2780" name="Google Shape;2780;p16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1" name="Google Shape;2781;p1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782" name="Google Shape;2782;p1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783" name="Google Shape;2783;p1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4" name="Google Shape;2784;p1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5" name="Google Shape;2785;p1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3"/>
        <p:cNvGrpSpPr/>
        <p:nvPr/>
      </p:nvGrpSpPr>
      <p:grpSpPr>
        <a:xfrm>
          <a:off x="0" y="0"/>
          <a:ext cx="0" cy="0"/>
          <a:chOff x="0" y="0"/>
          <a:chExt cx="0" cy="0"/>
        </a:xfrm>
      </p:grpSpPr>
      <p:sp>
        <p:nvSpPr>
          <p:cNvPr id="264" name="Google Shape;264;p1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5" name="Google Shape;265;p124"/>
          <p:cNvSpPr>
            <a:spLocks noGrp="1"/>
          </p:cNvSpPr>
          <p:nvPr>
            <p:ph type="pic" idx="2"/>
          </p:nvPr>
        </p:nvSpPr>
        <p:spPr>
          <a:xfrm>
            <a:off x="1792288" y="612775"/>
            <a:ext cx="5486400" cy="4114800"/>
          </a:xfrm>
          <a:prstGeom prst="rect">
            <a:avLst/>
          </a:prstGeom>
          <a:noFill/>
          <a:ln>
            <a:noFill/>
          </a:ln>
        </p:spPr>
      </p:sp>
      <p:sp>
        <p:nvSpPr>
          <p:cNvPr id="266" name="Google Shape;266;p1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67" name="Google Shape;267;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8" name="Google Shape;268;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9" name="Google Shape;269;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86"/>
        <p:cNvGrpSpPr/>
        <p:nvPr/>
      </p:nvGrpSpPr>
      <p:grpSpPr>
        <a:xfrm>
          <a:off x="0" y="0"/>
          <a:ext cx="0" cy="0"/>
          <a:chOff x="0" y="0"/>
          <a:chExt cx="0" cy="0"/>
        </a:xfrm>
      </p:grpSpPr>
      <p:sp>
        <p:nvSpPr>
          <p:cNvPr id="2787" name="Google Shape;2787;p16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8" name="Google Shape;2788;p168"/>
          <p:cNvSpPr>
            <a:spLocks noGrp="1"/>
          </p:cNvSpPr>
          <p:nvPr>
            <p:ph type="pic" idx="2"/>
          </p:nvPr>
        </p:nvSpPr>
        <p:spPr>
          <a:xfrm>
            <a:off x="1792288" y="612775"/>
            <a:ext cx="5486400" cy="4114800"/>
          </a:xfrm>
          <a:prstGeom prst="rect">
            <a:avLst/>
          </a:prstGeom>
          <a:noFill/>
          <a:ln>
            <a:noFill/>
          </a:ln>
        </p:spPr>
      </p:sp>
      <p:sp>
        <p:nvSpPr>
          <p:cNvPr id="2789" name="Google Shape;2789;p16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790" name="Google Shape;2790;p1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1" name="Google Shape;2791;p1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2" name="Google Shape;2792;p1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93"/>
        <p:cNvGrpSpPr/>
        <p:nvPr/>
      </p:nvGrpSpPr>
      <p:grpSpPr>
        <a:xfrm>
          <a:off x="0" y="0"/>
          <a:ext cx="0" cy="0"/>
          <a:chOff x="0" y="0"/>
          <a:chExt cx="0" cy="0"/>
        </a:xfrm>
      </p:grpSpPr>
      <p:sp>
        <p:nvSpPr>
          <p:cNvPr id="2794" name="Google Shape;2794;p1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5" name="Google Shape;2795;p16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96" name="Google Shape;2796;p1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7" name="Google Shape;2797;p1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98" name="Google Shape;2798;p1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99"/>
        <p:cNvGrpSpPr/>
        <p:nvPr/>
      </p:nvGrpSpPr>
      <p:grpSpPr>
        <a:xfrm>
          <a:off x="0" y="0"/>
          <a:ext cx="0" cy="0"/>
          <a:chOff x="0" y="0"/>
          <a:chExt cx="0" cy="0"/>
        </a:xfrm>
      </p:grpSpPr>
      <p:sp>
        <p:nvSpPr>
          <p:cNvPr id="2800" name="Google Shape;2800;p17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01" name="Google Shape;2801;p17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02" name="Google Shape;2802;p1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3" name="Google Shape;2803;p1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4" name="Google Shape;2804;p1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805"/>
        <p:cNvGrpSpPr/>
        <p:nvPr/>
      </p:nvGrpSpPr>
      <p:grpSpPr>
        <a:xfrm>
          <a:off x="0" y="0"/>
          <a:ext cx="0" cy="0"/>
          <a:chOff x="0" y="0"/>
          <a:chExt cx="0" cy="0"/>
        </a:xfrm>
      </p:grpSpPr>
      <p:sp>
        <p:nvSpPr>
          <p:cNvPr id="2806" name="Google Shape;2806;p17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7" name="Google Shape;2807;p17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8" name="Google Shape;2808;p17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09" name="Google Shape;2809;p17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2810" name="Google Shape;2810;p171"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11" name="Google Shape;2811;p17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812" name="Google Shape;2812;p17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813" name="Google Shape;2813;p17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4" name="Google Shape;2814;p17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5" name="Google Shape;2815;p17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16" name="Google Shape;2816;p17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2817" name="Google Shape;2817;p171"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18" name="Google Shape;2818;p17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819" name="Google Shape;2819;p17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820" name="Google Shape;2820;p17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1" name="Google Shape;2821;p17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2834"/>
        <p:cNvGrpSpPr/>
        <p:nvPr/>
      </p:nvGrpSpPr>
      <p:grpSpPr>
        <a:xfrm>
          <a:off x="0" y="0"/>
          <a:ext cx="0" cy="0"/>
          <a:chOff x="0" y="0"/>
          <a:chExt cx="0" cy="0"/>
        </a:xfrm>
      </p:grpSpPr>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35"/>
        <p:cNvGrpSpPr/>
        <p:nvPr/>
      </p:nvGrpSpPr>
      <p:grpSpPr>
        <a:xfrm>
          <a:off x="0" y="0"/>
          <a:ext cx="0" cy="0"/>
          <a:chOff x="0" y="0"/>
          <a:chExt cx="0" cy="0"/>
        </a:xfrm>
      </p:grpSpPr>
      <p:sp>
        <p:nvSpPr>
          <p:cNvPr id="2836" name="Google Shape;2836;p17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37" name="Google Shape;2837;p17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38" name="Google Shape;2838;p1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39" name="Google Shape;2839;p1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40" name="Google Shape;2840;p1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41"/>
        <p:cNvGrpSpPr/>
        <p:nvPr/>
      </p:nvGrpSpPr>
      <p:grpSpPr>
        <a:xfrm>
          <a:off x="0" y="0"/>
          <a:ext cx="0" cy="0"/>
          <a:chOff x="0" y="0"/>
          <a:chExt cx="0" cy="0"/>
        </a:xfrm>
      </p:grpSpPr>
      <p:sp>
        <p:nvSpPr>
          <p:cNvPr id="2842" name="Google Shape;2842;p17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43" name="Google Shape;2843;p1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44" name="Google Shape;2844;p173"/>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45" name="Google Shape;2845;p173"/>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46"/>
        <p:cNvGrpSpPr/>
        <p:nvPr/>
      </p:nvGrpSpPr>
      <p:grpSpPr>
        <a:xfrm>
          <a:off x="0" y="0"/>
          <a:ext cx="0" cy="0"/>
          <a:chOff x="0" y="0"/>
          <a:chExt cx="0" cy="0"/>
        </a:xfrm>
      </p:grpSpPr>
      <p:sp>
        <p:nvSpPr>
          <p:cNvPr id="2847" name="Google Shape;2847;p1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48" name="Google Shape;2848;p1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849" name="Google Shape;2849;p1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50" name="Google Shape;2850;p1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51" name="Google Shape;2851;p1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52"/>
        <p:cNvGrpSpPr/>
        <p:nvPr/>
      </p:nvGrpSpPr>
      <p:grpSpPr>
        <a:xfrm>
          <a:off x="0" y="0"/>
          <a:ext cx="0" cy="0"/>
          <a:chOff x="0" y="0"/>
          <a:chExt cx="0" cy="0"/>
        </a:xfrm>
      </p:grpSpPr>
      <p:sp>
        <p:nvSpPr>
          <p:cNvPr id="2853" name="Google Shape;2853;p1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54" name="Google Shape;2854;p17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855" name="Google Shape;2855;p17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856" name="Google Shape;2856;p1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57" name="Google Shape;2857;p1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58" name="Google Shape;2858;p1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59"/>
        <p:cNvGrpSpPr/>
        <p:nvPr/>
      </p:nvGrpSpPr>
      <p:grpSpPr>
        <a:xfrm>
          <a:off x="0" y="0"/>
          <a:ext cx="0" cy="0"/>
          <a:chOff x="0" y="0"/>
          <a:chExt cx="0" cy="0"/>
        </a:xfrm>
      </p:grpSpPr>
      <p:sp>
        <p:nvSpPr>
          <p:cNvPr id="2860" name="Google Shape;2860;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61" name="Google Shape;2861;p17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62" name="Google Shape;2862;p17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63" name="Google Shape;2863;p17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64" name="Google Shape;2864;p17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65" name="Google Shape;2865;p1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66" name="Google Shape;2866;p1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67" name="Google Shape;2867;p1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2" name="Google Shape;272;p12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3" name="Google Shape;273;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4" name="Google Shape;274;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68"/>
        <p:cNvGrpSpPr/>
        <p:nvPr/>
      </p:nvGrpSpPr>
      <p:grpSpPr>
        <a:xfrm>
          <a:off x="0" y="0"/>
          <a:ext cx="0" cy="0"/>
          <a:chOff x="0" y="0"/>
          <a:chExt cx="0" cy="0"/>
        </a:xfrm>
      </p:grpSpPr>
      <p:sp>
        <p:nvSpPr>
          <p:cNvPr id="2869" name="Google Shape;2869;p1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70" name="Google Shape;2870;p1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1" name="Google Shape;2871;p1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2" name="Google Shape;2872;p1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73"/>
        <p:cNvGrpSpPr/>
        <p:nvPr/>
      </p:nvGrpSpPr>
      <p:grpSpPr>
        <a:xfrm>
          <a:off x="0" y="0"/>
          <a:ext cx="0" cy="0"/>
          <a:chOff x="0" y="0"/>
          <a:chExt cx="0" cy="0"/>
        </a:xfrm>
      </p:grpSpPr>
      <p:sp>
        <p:nvSpPr>
          <p:cNvPr id="2874" name="Google Shape;2874;p1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5" name="Google Shape;2875;p1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6" name="Google Shape;2876;p1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77"/>
        <p:cNvGrpSpPr/>
        <p:nvPr/>
      </p:nvGrpSpPr>
      <p:grpSpPr>
        <a:xfrm>
          <a:off x="0" y="0"/>
          <a:ext cx="0" cy="0"/>
          <a:chOff x="0" y="0"/>
          <a:chExt cx="0" cy="0"/>
        </a:xfrm>
      </p:grpSpPr>
      <p:sp>
        <p:nvSpPr>
          <p:cNvPr id="2878" name="Google Shape;2878;p17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79" name="Google Shape;2879;p17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880" name="Google Shape;2880;p17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881" name="Google Shape;2881;p1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82" name="Google Shape;2882;p1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83" name="Google Shape;2883;p1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4"/>
        <p:cNvGrpSpPr/>
        <p:nvPr/>
      </p:nvGrpSpPr>
      <p:grpSpPr>
        <a:xfrm>
          <a:off x="0" y="0"/>
          <a:ext cx="0" cy="0"/>
          <a:chOff x="0" y="0"/>
          <a:chExt cx="0" cy="0"/>
        </a:xfrm>
      </p:grpSpPr>
      <p:sp>
        <p:nvSpPr>
          <p:cNvPr id="2885" name="Google Shape;2885;p18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86" name="Google Shape;2886;p180"/>
          <p:cNvSpPr>
            <a:spLocks noGrp="1"/>
          </p:cNvSpPr>
          <p:nvPr>
            <p:ph type="pic" idx="2"/>
          </p:nvPr>
        </p:nvSpPr>
        <p:spPr>
          <a:xfrm>
            <a:off x="1792288" y="612775"/>
            <a:ext cx="5486400" cy="4114800"/>
          </a:xfrm>
          <a:prstGeom prst="rect">
            <a:avLst/>
          </a:prstGeom>
          <a:noFill/>
          <a:ln>
            <a:noFill/>
          </a:ln>
        </p:spPr>
      </p:sp>
      <p:sp>
        <p:nvSpPr>
          <p:cNvPr id="2887" name="Google Shape;2887;p18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888" name="Google Shape;2888;p1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89" name="Google Shape;2889;p1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90" name="Google Shape;2890;p1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91"/>
        <p:cNvGrpSpPr/>
        <p:nvPr/>
      </p:nvGrpSpPr>
      <p:grpSpPr>
        <a:xfrm>
          <a:off x="0" y="0"/>
          <a:ext cx="0" cy="0"/>
          <a:chOff x="0" y="0"/>
          <a:chExt cx="0" cy="0"/>
        </a:xfrm>
      </p:grpSpPr>
      <p:sp>
        <p:nvSpPr>
          <p:cNvPr id="2892" name="Google Shape;2892;p1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93" name="Google Shape;2893;p1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4" name="Google Shape;2894;p1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95" name="Google Shape;2895;p1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96" name="Google Shape;2896;p1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97"/>
        <p:cNvGrpSpPr/>
        <p:nvPr/>
      </p:nvGrpSpPr>
      <p:grpSpPr>
        <a:xfrm>
          <a:off x="0" y="0"/>
          <a:ext cx="0" cy="0"/>
          <a:chOff x="0" y="0"/>
          <a:chExt cx="0" cy="0"/>
        </a:xfrm>
      </p:grpSpPr>
      <p:sp>
        <p:nvSpPr>
          <p:cNvPr id="2898" name="Google Shape;2898;p18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99" name="Google Shape;2899;p18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00" name="Google Shape;2900;p1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01" name="Google Shape;2901;p1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02" name="Google Shape;2902;p1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903"/>
        <p:cNvGrpSpPr/>
        <p:nvPr/>
      </p:nvGrpSpPr>
      <p:grpSpPr>
        <a:xfrm>
          <a:off x="0" y="0"/>
          <a:ext cx="0" cy="0"/>
          <a:chOff x="0" y="0"/>
          <a:chExt cx="0" cy="0"/>
        </a:xfrm>
      </p:grpSpPr>
      <p:sp>
        <p:nvSpPr>
          <p:cNvPr id="2904" name="Google Shape;2904;p18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905" name="Google Shape;2905;p183"/>
          <p:cNvGrpSpPr/>
          <p:nvPr/>
        </p:nvGrpSpPr>
        <p:grpSpPr>
          <a:xfrm>
            <a:off x="2084388" y="6550025"/>
            <a:ext cx="7059612" cy="49213"/>
            <a:chOff x="2083888" y="6550671"/>
            <a:chExt cx="7060112" cy="48665"/>
          </a:xfrm>
        </p:grpSpPr>
        <p:sp>
          <p:nvSpPr>
            <p:cNvPr id="2906" name="Google Shape;2906;p18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7" name="Google Shape;2907;p18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8" name="Google Shape;2908;p18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09" name="Google Shape;2909;p18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910" name="Google Shape;2910;p183"/>
          <p:cNvGrpSpPr/>
          <p:nvPr/>
        </p:nvGrpSpPr>
        <p:grpSpPr>
          <a:xfrm>
            <a:off x="2133600" y="6553200"/>
            <a:ext cx="7010400" cy="46038"/>
            <a:chOff x="1905000" y="6553200"/>
            <a:chExt cx="7010400" cy="45719"/>
          </a:xfrm>
        </p:grpSpPr>
        <p:sp>
          <p:nvSpPr>
            <p:cNvPr id="2911" name="Google Shape;2911;p1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2" name="Google Shape;2912;p1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3" name="Google Shape;2913;p1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14" name="Google Shape;2914;p183"/>
          <p:cNvGrpSpPr/>
          <p:nvPr/>
        </p:nvGrpSpPr>
        <p:grpSpPr>
          <a:xfrm>
            <a:off x="0" y="1295400"/>
            <a:ext cx="7010400" cy="46038"/>
            <a:chOff x="1905000" y="6553200"/>
            <a:chExt cx="7010400" cy="45719"/>
          </a:xfrm>
        </p:grpSpPr>
        <p:sp>
          <p:nvSpPr>
            <p:cNvPr id="2915" name="Google Shape;2915;p1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6" name="Google Shape;2916;p1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17" name="Google Shape;2917;p1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918" name="Google Shape;2918;p18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19" name="Google Shape;2919;p18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92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12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8" name="Google Shape;278;p12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9" name="Google Shape;279;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1" name="Google Shape;281;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285"/>
        <p:cNvGrpSpPr/>
        <p:nvPr/>
      </p:nvGrpSpPr>
      <p:grpSpPr>
        <a:xfrm>
          <a:off x="0" y="0"/>
          <a:ext cx="0" cy="0"/>
          <a:chOff x="0" y="0"/>
          <a:chExt cx="0" cy="0"/>
        </a:xfrm>
      </p:grpSpPr>
      <p:sp>
        <p:nvSpPr>
          <p:cNvPr id="286" name="Google Shape;286;p7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287" name="Google Shape;287;p71"/>
          <p:cNvGrpSpPr/>
          <p:nvPr/>
        </p:nvGrpSpPr>
        <p:grpSpPr>
          <a:xfrm>
            <a:off x="2084388" y="6550025"/>
            <a:ext cx="7059612" cy="49213"/>
            <a:chOff x="2083888" y="6550671"/>
            <a:chExt cx="7060112" cy="48665"/>
          </a:xfrm>
        </p:grpSpPr>
        <p:sp>
          <p:nvSpPr>
            <p:cNvPr id="288" name="Google Shape;288;p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9" name="Google Shape;289;p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 name="Google Shape;290;p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1" name="Google Shape;291;p7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92" name="Google Shape;292;p71"/>
          <p:cNvGrpSpPr/>
          <p:nvPr/>
        </p:nvGrpSpPr>
        <p:grpSpPr>
          <a:xfrm>
            <a:off x="2133600" y="6553200"/>
            <a:ext cx="7010400" cy="46038"/>
            <a:chOff x="1905000" y="6553200"/>
            <a:chExt cx="7010400" cy="45719"/>
          </a:xfrm>
        </p:grpSpPr>
        <p:sp>
          <p:nvSpPr>
            <p:cNvPr id="293" name="Google Shape;293;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4" name="Google Shape;294;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5" name="Google Shape;295;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6" name="Google Shape;296;p71"/>
          <p:cNvGrpSpPr/>
          <p:nvPr/>
        </p:nvGrpSpPr>
        <p:grpSpPr>
          <a:xfrm>
            <a:off x="0" y="1295400"/>
            <a:ext cx="7010400" cy="46038"/>
            <a:chOff x="1905000" y="6553200"/>
            <a:chExt cx="7010400" cy="45719"/>
          </a:xfrm>
        </p:grpSpPr>
        <p:sp>
          <p:nvSpPr>
            <p:cNvPr id="297" name="Google Shape;297;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8" name="Google Shape;298;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9" name="Google Shape;299;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0"/>
        <p:cNvGrpSpPr/>
        <p:nvPr/>
      </p:nvGrpSpPr>
      <p:grpSpPr>
        <a:xfrm>
          <a:off x="0" y="0"/>
          <a:ext cx="0" cy="0"/>
          <a:chOff x="0" y="0"/>
          <a:chExt cx="0" cy="0"/>
        </a:xfrm>
      </p:grpSpPr>
      <p:sp>
        <p:nvSpPr>
          <p:cNvPr id="301" name="Google Shape;301;p12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02" name="Google Shape;302;p12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3" name="Google Shape;303;p12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4" name="Google Shape;304;p12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05" name="Google Shape;305;p127"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06" name="Google Shape;306;p12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07" name="Google Shape;307;p12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08" name="Google Shape;308;p12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9"/>
        <p:cNvGrpSpPr/>
        <p:nvPr/>
      </p:nvGrpSpPr>
      <p:grpSpPr>
        <a:xfrm>
          <a:off x="0" y="0"/>
          <a:ext cx="0" cy="0"/>
          <a:chOff x="0" y="0"/>
          <a:chExt cx="0" cy="0"/>
        </a:xfrm>
      </p:grpSpPr>
      <p:sp>
        <p:nvSpPr>
          <p:cNvPr id="310" name="Google Shape;310;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1" name="Google Shape;311;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2" name="Google Shape;312;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3" name="Google Shape;313;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14" name="Google Shape;314;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15" name="Google Shape;315;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16" name="Google Shape;316;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17" name="Google Shape;317;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8" name="Google Shape;318;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9" name="Google Shape;319;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0" name="Google Shape;320;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1" name="Google Shape;321;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22" name="Google Shape;322;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23" name="Google Shape;323;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24" name="Google Shape;324;p12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p12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51" name="Google Shape;51;p10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52" name="Google Shape;52;p10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53" name="Google Shape;53;p10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54" name="Google Shape;54;p10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5" name="Google Shape;55;p10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56" name="Google Shape;56;p10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57" name="Google Shape;57;p10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6"/>
        <p:cNvGrpSpPr/>
        <p:nvPr/>
      </p:nvGrpSpPr>
      <p:grpSpPr>
        <a:xfrm>
          <a:off x="0" y="0"/>
          <a:ext cx="0" cy="0"/>
          <a:chOff x="0" y="0"/>
          <a:chExt cx="0" cy="0"/>
        </a:xfrm>
      </p:grpSpPr>
      <p:pic>
        <p:nvPicPr>
          <p:cNvPr id="327" name="Google Shape;327;p129"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8" name="Google Shape;328;p129"/>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9" name="Google Shape;329;p12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330" name="Google Shape;330;p129"/>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1" name="Google Shape;331;p129"/>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2" name="Google Shape;332;p129"/>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3" name="Google Shape;333;p129"/>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34" name="Google Shape;334;p129"/>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35" name="Google Shape;335;p129"/>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_Blank_one">
  <p:cSld name="3_Blank_one">
    <p:spTree>
      <p:nvGrpSpPr>
        <p:cNvPr id="1" name="Shape 336"/>
        <p:cNvGrpSpPr/>
        <p:nvPr/>
      </p:nvGrpSpPr>
      <p:grpSpPr>
        <a:xfrm>
          <a:off x="0" y="0"/>
          <a:ext cx="0" cy="0"/>
          <a:chOff x="0" y="0"/>
          <a:chExt cx="0" cy="0"/>
        </a:xfrm>
      </p:grpSpPr>
      <p:sp>
        <p:nvSpPr>
          <p:cNvPr id="337" name="Google Shape;337;p130"/>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38" name="Google Shape;338;p130"/>
          <p:cNvGrpSpPr/>
          <p:nvPr/>
        </p:nvGrpSpPr>
        <p:grpSpPr>
          <a:xfrm>
            <a:off x="2084388" y="6550025"/>
            <a:ext cx="7059612" cy="49213"/>
            <a:chOff x="2083888" y="6550671"/>
            <a:chExt cx="7060112" cy="48665"/>
          </a:xfrm>
        </p:grpSpPr>
        <p:sp>
          <p:nvSpPr>
            <p:cNvPr id="339" name="Google Shape;339;p1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0" name="Google Shape;340;p1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1" name="Google Shape;341;p1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42" name="Google Shape;342;p13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43" name="Google Shape;343;p130"/>
          <p:cNvGrpSpPr/>
          <p:nvPr/>
        </p:nvGrpSpPr>
        <p:grpSpPr>
          <a:xfrm>
            <a:off x="2133600" y="6553200"/>
            <a:ext cx="7010400" cy="46038"/>
            <a:chOff x="1905000" y="6553200"/>
            <a:chExt cx="7010400" cy="45719"/>
          </a:xfrm>
        </p:grpSpPr>
        <p:sp>
          <p:nvSpPr>
            <p:cNvPr id="344" name="Google Shape;344;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5" name="Google Shape;345;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6" name="Google Shape;346;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47" name="Google Shape;347;p130"/>
          <p:cNvGrpSpPr/>
          <p:nvPr/>
        </p:nvGrpSpPr>
        <p:grpSpPr>
          <a:xfrm>
            <a:off x="0" y="1295400"/>
            <a:ext cx="7010400" cy="46038"/>
            <a:chOff x="1905000" y="6553200"/>
            <a:chExt cx="7010400" cy="45719"/>
          </a:xfrm>
        </p:grpSpPr>
        <p:sp>
          <p:nvSpPr>
            <p:cNvPr id="348" name="Google Shape;348;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9" name="Google Shape;349;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0" name="Google Shape;350;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Blank_one">
  <p:cSld name="2_Blank_one">
    <p:spTree>
      <p:nvGrpSpPr>
        <p:cNvPr id="1" name="Shape 351"/>
        <p:cNvGrpSpPr/>
        <p:nvPr/>
      </p:nvGrpSpPr>
      <p:grpSpPr>
        <a:xfrm>
          <a:off x="0" y="0"/>
          <a:ext cx="0" cy="0"/>
          <a:chOff x="0" y="0"/>
          <a:chExt cx="0" cy="0"/>
        </a:xfrm>
      </p:grpSpPr>
      <p:sp>
        <p:nvSpPr>
          <p:cNvPr id="352" name="Google Shape;352;p13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53" name="Google Shape;353;p131"/>
          <p:cNvGrpSpPr/>
          <p:nvPr/>
        </p:nvGrpSpPr>
        <p:grpSpPr>
          <a:xfrm>
            <a:off x="2084388" y="6550025"/>
            <a:ext cx="7059612" cy="49213"/>
            <a:chOff x="2083888" y="6550671"/>
            <a:chExt cx="7060112" cy="48665"/>
          </a:xfrm>
        </p:grpSpPr>
        <p:sp>
          <p:nvSpPr>
            <p:cNvPr id="354" name="Google Shape;354;p1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5" name="Google Shape;355;p1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6" name="Google Shape;356;p1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57" name="Google Shape;357;p13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58" name="Google Shape;358;p131"/>
          <p:cNvGrpSpPr/>
          <p:nvPr/>
        </p:nvGrpSpPr>
        <p:grpSpPr>
          <a:xfrm>
            <a:off x="2133600" y="6553200"/>
            <a:ext cx="7010400" cy="46038"/>
            <a:chOff x="1905000" y="6553200"/>
            <a:chExt cx="7010400" cy="45719"/>
          </a:xfrm>
        </p:grpSpPr>
        <p:sp>
          <p:nvSpPr>
            <p:cNvPr id="359" name="Google Shape;359;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0" name="Google Shape;360;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1" name="Google Shape;361;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62" name="Google Shape;362;p131"/>
          <p:cNvGrpSpPr/>
          <p:nvPr/>
        </p:nvGrpSpPr>
        <p:grpSpPr>
          <a:xfrm>
            <a:off x="0" y="1295400"/>
            <a:ext cx="7010400" cy="46038"/>
            <a:chOff x="1905000" y="6553200"/>
            <a:chExt cx="7010400" cy="45719"/>
          </a:xfrm>
        </p:grpSpPr>
        <p:sp>
          <p:nvSpPr>
            <p:cNvPr id="363" name="Google Shape;363;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4" name="Google Shape;364;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5" name="Google Shape;365;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lank_one">
  <p:cSld name="1_Blank_one">
    <p:spTree>
      <p:nvGrpSpPr>
        <p:cNvPr id="1" name="Shape 366"/>
        <p:cNvGrpSpPr/>
        <p:nvPr/>
      </p:nvGrpSpPr>
      <p:grpSpPr>
        <a:xfrm>
          <a:off x="0" y="0"/>
          <a:ext cx="0" cy="0"/>
          <a:chOff x="0" y="0"/>
          <a:chExt cx="0" cy="0"/>
        </a:xfrm>
      </p:grpSpPr>
      <p:sp>
        <p:nvSpPr>
          <p:cNvPr id="367" name="Google Shape;367;p132"/>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68" name="Google Shape;368;p132"/>
          <p:cNvGrpSpPr/>
          <p:nvPr/>
        </p:nvGrpSpPr>
        <p:grpSpPr>
          <a:xfrm>
            <a:off x="2084388" y="6550025"/>
            <a:ext cx="7059612" cy="49213"/>
            <a:chOff x="2083888" y="6550671"/>
            <a:chExt cx="7060112" cy="48665"/>
          </a:xfrm>
        </p:grpSpPr>
        <p:sp>
          <p:nvSpPr>
            <p:cNvPr id="369" name="Google Shape;369;p1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0" name="Google Shape;370;p1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1" name="Google Shape;371;p1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72" name="Google Shape;372;p13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73" name="Google Shape;373;p132"/>
          <p:cNvGrpSpPr/>
          <p:nvPr/>
        </p:nvGrpSpPr>
        <p:grpSpPr>
          <a:xfrm>
            <a:off x="2133600" y="6553200"/>
            <a:ext cx="7010400" cy="46038"/>
            <a:chOff x="1905000" y="6553200"/>
            <a:chExt cx="7010400" cy="45719"/>
          </a:xfrm>
        </p:grpSpPr>
        <p:sp>
          <p:nvSpPr>
            <p:cNvPr id="374" name="Google Shape;374;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5" name="Google Shape;375;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6" name="Google Shape;376;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77" name="Google Shape;377;p132"/>
          <p:cNvGrpSpPr/>
          <p:nvPr/>
        </p:nvGrpSpPr>
        <p:grpSpPr>
          <a:xfrm>
            <a:off x="0" y="1295400"/>
            <a:ext cx="7010400" cy="46038"/>
            <a:chOff x="1905000" y="6553200"/>
            <a:chExt cx="7010400" cy="45719"/>
          </a:xfrm>
        </p:grpSpPr>
        <p:sp>
          <p:nvSpPr>
            <p:cNvPr id="378" name="Google Shape;378;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9" name="Google Shape;379;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0" name="Google Shape;380;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81"/>
        <p:cNvGrpSpPr/>
        <p:nvPr/>
      </p:nvGrpSpPr>
      <p:grpSpPr>
        <a:xfrm>
          <a:off x="0" y="0"/>
          <a:ext cx="0" cy="0"/>
          <a:chOff x="0" y="0"/>
          <a:chExt cx="0" cy="0"/>
        </a:xfrm>
      </p:grpSpPr>
      <p:pic>
        <p:nvPicPr>
          <p:cNvPr id="382" name="Google Shape;382;p13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83" name="Google Shape;383;p133"/>
          <p:cNvGrpSpPr/>
          <p:nvPr/>
        </p:nvGrpSpPr>
        <p:grpSpPr>
          <a:xfrm>
            <a:off x="0" y="1295400"/>
            <a:ext cx="7010400" cy="46038"/>
            <a:chOff x="1905000" y="6553200"/>
            <a:chExt cx="7010400" cy="45719"/>
          </a:xfrm>
        </p:grpSpPr>
        <p:sp>
          <p:nvSpPr>
            <p:cNvPr id="384" name="Google Shape;384;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5" name="Google Shape;385;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6" name="Google Shape;386;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87" name="Google Shape;387;p133"/>
          <p:cNvGrpSpPr/>
          <p:nvPr/>
        </p:nvGrpSpPr>
        <p:grpSpPr>
          <a:xfrm>
            <a:off x="2133600" y="6553200"/>
            <a:ext cx="7010400" cy="46038"/>
            <a:chOff x="1905000" y="6553200"/>
            <a:chExt cx="7010400" cy="45719"/>
          </a:xfrm>
        </p:grpSpPr>
        <p:sp>
          <p:nvSpPr>
            <p:cNvPr id="388" name="Google Shape;388;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9" name="Google Shape;389;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0" name="Google Shape;390;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391" name="Google Shape;391;p13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392" name="Google Shape;392;p13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3" name="Google Shape;393;p133"/>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4" name="Google Shape;394;p13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5"/>
        <p:cNvGrpSpPr/>
        <p:nvPr/>
      </p:nvGrpSpPr>
      <p:grpSpPr>
        <a:xfrm>
          <a:off x="0" y="0"/>
          <a:ext cx="0" cy="0"/>
          <a:chOff x="0" y="0"/>
          <a:chExt cx="0" cy="0"/>
        </a:xfrm>
      </p:grpSpPr>
      <p:grpSp>
        <p:nvGrpSpPr>
          <p:cNvPr id="396" name="Google Shape;396;p134"/>
          <p:cNvGrpSpPr/>
          <p:nvPr/>
        </p:nvGrpSpPr>
        <p:grpSpPr>
          <a:xfrm>
            <a:off x="0" y="1295400"/>
            <a:ext cx="7010400" cy="46038"/>
            <a:chOff x="1905000" y="6553200"/>
            <a:chExt cx="7010400" cy="45719"/>
          </a:xfrm>
        </p:grpSpPr>
        <p:sp>
          <p:nvSpPr>
            <p:cNvPr id="397" name="Google Shape;397;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8" name="Google Shape;398;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9" name="Google Shape;399;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00" name="Google Shape;400;p134"/>
          <p:cNvGrpSpPr/>
          <p:nvPr/>
        </p:nvGrpSpPr>
        <p:grpSpPr>
          <a:xfrm>
            <a:off x="2133600" y="6553200"/>
            <a:ext cx="7010400" cy="46038"/>
            <a:chOff x="1905000" y="6553200"/>
            <a:chExt cx="7010400" cy="45719"/>
          </a:xfrm>
        </p:grpSpPr>
        <p:sp>
          <p:nvSpPr>
            <p:cNvPr id="401" name="Google Shape;401;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2" name="Google Shape;402;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3" name="Google Shape;403;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04" name="Google Shape;404;p13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05" name="Google Shape;405;p13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406" name="Google Shape;406;p134"/>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7" name="Google Shape;407;p134"/>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8" name="Google Shape;408;p134"/>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9" name="Google Shape;409;p134"/>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0" name="Google Shape;410;p134"/>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1"/>
        <p:cNvGrpSpPr/>
        <p:nvPr/>
      </p:nvGrpSpPr>
      <p:grpSpPr>
        <a:xfrm>
          <a:off x="0" y="0"/>
          <a:ext cx="0" cy="0"/>
          <a:chOff x="0" y="0"/>
          <a:chExt cx="0" cy="0"/>
        </a:xfrm>
      </p:grpSpPr>
      <p:grpSp>
        <p:nvGrpSpPr>
          <p:cNvPr id="412" name="Google Shape;412;p135"/>
          <p:cNvGrpSpPr/>
          <p:nvPr/>
        </p:nvGrpSpPr>
        <p:grpSpPr>
          <a:xfrm>
            <a:off x="0" y="1295400"/>
            <a:ext cx="7010400" cy="46038"/>
            <a:chOff x="1905000" y="6553200"/>
            <a:chExt cx="7010400" cy="45719"/>
          </a:xfrm>
        </p:grpSpPr>
        <p:sp>
          <p:nvSpPr>
            <p:cNvPr id="413" name="Google Shape;413;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4" name="Google Shape;414;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5" name="Google Shape;415;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16" name="Google Shape;416;p135"/>
          <p:cNvGrpSpPr/>
          <p:nvPr/>
        </p:nvGrpSpPr>
        <p:grpSpPr>
          <a:xfrm>
            <a:off x="2133600" y="6553200"/>
            <a:ext cx="7010400" cy="46038"/>
            <a:chOff x="1905000" y="6553200"/>
            <a:chExt cx="7010400" cy="45719"/>
          </a:xfrm>
        </p:grpSpPr>
        <p:sp>
          <p:nvSpPr>
            <p:cNvPr id="417" name="Google Shape;417;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8" name="Google Shape;418;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9" name="Google Shape;419;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20" name="Google Shape;420;p13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21" name="Google Shape;421;p13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422" name="Google Shape;422;p135"/>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23"/>
        <p:cNvGrpSpPr/>
        <p:nvPr/>
      </p:nvGrpSpPr>
      <p:grpSpPr>
        <a:xfrm>
          <a:off x="0" y="0"/>
          <a:ext cx="0" cy="0"/>
          <a:chOff x="0" y="0"/>
          <a:chExt cx="0" cy="0"/>
        </a:xfrm>
      </p:grpSpPr>
      <p:grpSp>
        <p:nvGrpSpPr>
          <p:cNvPr id="424" name="Google Shape;424;p136"/>
          <p:cNvGrpSpPr/>
          <p:nvPr/>
        </p:nvGrpSpPr>
        <p:grpSpPr>
          <a:xfrm>
            <a:off x="0" y="1295400"/>
            <a:ext cx="7010400" cy="46038"/>
            <a:chOff x="1905000" y="6553200"/>
            <a:chExt cx="7010400" cy="45719"/>
          </a:xfrm>
        </p:grpSpPr>
        <p:sp>
          <p:nvSpPr>
            <p:cNvPr id="425" name="Google Shape;425;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6" name="Google Shape;426;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7" name="Google Shape;427;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28" name="Google Shape;428;p136"/>
          <p:cNvGrpSpPr/>
          <p:nvPr/>
        </p:nvGrpSpPr>
        <p:grpSpPr>
          <a:xfrm>
            <a:off x="2133600" y="6553200"/>
            <a:ext cx="7010400" cy="46038"/>
            <a:chOff x="1905000" y="6553200"/>
            <a:chExt cx="7010400" cy="45719"/>
          </a:xfrm>
        </p:grpSpPr>
        <p:sp>
          <p:nvSpPr>
            <p:cNvPr id="429" name="Google Shape;429;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0" name="Google Shape;430;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1" name="Google Shape;431;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32" name="Google Shape;432;p13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33" name="Google Shape;433;p13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34" name="Google Shape;434;p136"/>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35" name="Google Shape;435;p136"/>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6" name="Google Shape;436;p13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37"/>
        <p:cNvGrpSpPr/>
        <p:nvPr/>
      </p:nvGrpSpPr>
      <p:grpSpPr>
        <a:xfrm>
          <a:off x="0" y="0"/>
          <a:ext cx="0" cy="0"/>
          <a:chOff x="0" y="0"/>
          <a:chExt cx="0" cy="0"/>
        </a:xfrm>
      </p:grpSpPr>
      <p:grpSp>
        <p:nvGrpSpPr>
          <p:cNvPr id="438" name="Google Shape;438;p137"/>
          <p:cNvGrpSpPr/>
          <p:nvPr/>
        </p:nvGrpSpPr>
        <p:grpSpPr>
          <a:xfrm>
            <a:off x="0" y="1295400"/>
            <a:ext cx="7010400" cy="46038"/>
            <a:chOff x="1905000" y="6553200"/>
            <a:chExt cx="7010400" cy="45719"/>
          </a:xfrm>
        </p:grpSpPr>
        <p:sp>
          <p:nvSpPr>
            <p:cNvPr id="439" name="Google Shape;439;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0" name="Google Shape;440;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1" name="Google Shape;441;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42" name="Google Shape;442;p137"/>
          <p:cNvGrpSpPr/>
          <p:nvPr/>
        </p:nvGrpSpPr>
        <p:grpSpPr>
          <a:xfrm>
            <a:off x="2133600" y="6553200"/>
            <a:ext cx="7010400" cy="46038"/>
            <a:chOff x="1905000" y="6553200"/>
            <a:chExt cx="7010400" cy="45719"/>
          </a:xfrm>
        </p:grpSpPr>
        <p:sp>
          <p:nvSpPr>
            <p:cNvPr id="443" name="Google Shape;443;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4" name="Google Shape;444;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5" name="Google Shape;445;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46" name="Google Shape;446;p13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47" name="Google Shape;447;p13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48" name="Google Shape;448;p137"/>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9" name="Google Shape;449;p137"/>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450" name="Google Shape;450;p137"/>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51" name="Google Shape;451;p13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2"/>
        <p:cNvGrpSpPr/>
        <p:nvPr/>
      </p:nvGrpSpPr>
      <p:grpSpPr>
        <a:xfrm>
          <a:off x="0" y="0"/>
          <a:ext cx="0" cy="0"/>
          <a:chOff x="0" y="0"/>
          <a:chExt cx="0" cy="0"/>
        </a:xfrm>
      </p:grpSpPr>
      <p:grpSp>
        <p:nvGrpSpPr>
          <p:cNvPr id="453" name="Google Shape;453;p138"/>
          <p:cNvGrpSpPr/>
          <p:nvPr/>
        </p:nvGrpSpPr>
        <p:grpSpPr>
          <a:xfrm>
            <a:off x="0" y="1295400"/>
            <a:ext cx="7010400" cy="46038"/>
            <a:chOff x="1905000" y="6553200"/>
            <a:chExt cx="7010400" cy="45719"/>
          </a:xfrm>
        </p:grpSpPr>
        <p:sp>
          <p:nvSpPr>
            <p:cNvPr id="454" name="Google Shape;454;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5" name="Google Shape;455;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6" name="Google Shape;456;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57" name="Google Shape;457;p138"/>
          <p:cNvGrpSpPr/>
          <p:nvPr/>
        </p:nvGrpSpPr>
        <p:grpSpPr>
          <a:xfrm>
            <a:off x="2133600" y="6553200"/>
            <a:ext cx="7010400" cy="46038"/>
            <a:chOff x="1905000" y="6553200"/>
            <a:chExt cx="7010400" cy="45719"/>
          </a:xfrm>
        </p:grpSpPr>
        <p:sp>
          <p:nvSpPr>
            <p:cNvPr id="458" name="Google Shape;458;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9" name="Google Shape;459;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0" name="Google Shape;460;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61" name="Google Shape;461;p13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62" name="Google Shape;462;p1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63" name="Google Shape;463;p13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4" name="Google Shape;464;p1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pic>
        <p:nvPicPr>
          <p:cNvPr id="59" name="Google Shape;59;p10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0" name="Google Shape;60;p10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61" name="Google Shape;61;p106"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62" name="Google Shape;62;p10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10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4" name="Google Shape;64;p10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5" name="Google Shape;65;p10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66" name="Google Shape;66;p10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67" name="Google Shape;67;p10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65"/>
        <p:cNvGrpSpPr/>
        <p:nvPr/>
      </p:nvGrpSpPr>
      <p:grpSpPr>
        <a:xfrm>
          <a:off x="0" y="0"/>
          <a:ext cx="0" cy="0"/>
          <a:chOff x="0" y="0"/>
          <a:chExt cx="0" cy="0"/>
        </a:xfrm>
      </p:grpSpPr>
      <p:grpSp>
        <p:nvGrpSpPr>
          <p:cNvPr id="466" name="Google Shape;466;p139"/>
          <p:cNvGrpSpPr/>
          <p:nvPr/>
        </p:nvGrpSpPr>
        <p:grpSpPr>
          <a:xfrm rot="5400000">
            <a:off x="5006182" y="2567781"/>
            <a:ext cx="5181600" cy="46037"/>
            <a:chOff x="1905000" y="6553200"/>
            <a:chExt cx="7010400" cy="45719"/>
          </a:xfrm>
        </p:grpSpPr>
        <p:sp>
          <p:nvSpPr>
            <p:cNvPr id="467" name="Google Shape;467;p139"/>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8" name="Google Shape;468;p139"/>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9" name="Google Shape;469;p139"/>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70" name="Google Shape;470;p139"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471" name="Google Shape;471;p139"/>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a:p>
        </p:txBody>
      </p:sp>
      <p:sp>
        <p:nvSpPr>
          <p:cNvPr id="472" name="Google Shape;472;p139"/>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3" name="Google Shape;473;p139"/>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474"/>
        <p:cNvGrpSpPr/>
        <p:nvPr/>
      </p:nvGrpSpPr>
      <p:grpSpPr>
        <a:xfrm>
          <a:off x="0" y="0"/>
          <a:ext cx="0" cy="0"/>
          <a:chOff x="0" y="0"/>
          <a:chExt cx="0" cy="0"/>
        </a:xfrm>
      </p:grpSpPr>
      <p:pic>
        <p:nvPicPr>
          <p:cNvPr id="475" name="Google Shape;475;p140"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76" name="Google Shape;476;p140"/>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77" name="Google Shape;477;p140"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478" name="Google Shape;478;p140"/>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79" name="Google Shape;479;p140"/>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0" name="Google Shape;480;p140"/>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1" name="Google Shape;481;p140"/>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82" name="Google Shape;482;p140"/>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483" name="Google Shape;483;p140"/>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4"/>
        <p:cNvGrpSpPr/>
        <p:nvPr/>
      </p:nvGrpSpPr>
      <p:grpSpPr>
        <a:xfrm>
          <a:off x="0" y="0"/>
          <a:ext cx="0" cy="0"/>
          <a:chOff x="0" y="0"/>
          <a:chExt cx="0" cy="0"/>
        </a:xfrm>
      </p:grpSpPr>
      <p:sp>
        <p:nvSpPr>
          <p:cNvPr id="485" name="Google Shape;485;p14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486" name="Google Shape;486;p14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7" name="Google Shape;487;p14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8" name="Google Shape;488;p14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89" name="Google Shape;489;p141"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490" name="Google Shape;490;p14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91" name="Google Shape;491;p14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492" name="Google Shape;492;p14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3" name="Google Shape;493;p14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494"/>
        <p:cNvGrpSpPr/>
        <p:nvPr/>
      </p:nvGrpSpPr>
      <p:grpSpPr>
        <a:xfrm>
          <a:off x="0" y="0"/>
          <a:ext cx="0" cy="0"/>
          <a:chOff x="0" y="0"/>
          <a:chExt cx="0" cy="0"/>
        </a:xfrm>
      </p:grpSpPr>
      <p:sp>
        <p:nvSpPr>
          <p:cNvPr id="495" name="Google Shape;495;p14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496" name="Google Shape;496;p142"/>
          <p:cNvGrpSpPr/>
          <p:nvPr/>
        </p:nvGrpSpPr>
        <p:grpSpPr>
          <a:xfrm>
            <a:off x="2084388" y="6550025"/>
            <a:ext cx="7059612" cy="49213"/>
            <a:chOff x="2083888" y="6550671"/>
            <a:chExt cx="7060112" cy="48665"/>
          </a:xfrm>
        </p:grpSpPr>
        <p:sp>
          <p:nvSpPr>
            <p:cNvPr id="497" name="Google Shape;497;p1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8" name="Google Shape;498;p1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9" name="Google Shape;499;p1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00" name="Google Shape;500;p14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01" name="Google Shape;501;p142"/>
          <p:cNvGrpSpPr/>
          <p:nvPr/>
        </p:nvGrpSpPr>
        <p:grpSpPr>
          <a:xfrm>
            <a:off x="2133600" y="6553200"/>
            <a:ext cx="7010400" cy="46038"/>
            <a:chOff x="1905000" y="6553200"/>
            <a:chExt cx="7010400" cy="45719"/>
          </a:xfrm>
        </p:grpSpPr>
        <p:sp>
          <p:nvSpPr>
            <p:cNvPr id="502" name="Google Shape;502;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3" name="Google Shape;503;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4" name="Google Shape;504;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05" name="Google Shape;505;p142"/>
          <p:cNvGrpSpPr/>
          <p:nvPr/>
        </p:nvGrpSpPr>
        <p:grpSpPr>
          <a:xfrm>
            <a:off x="0" y="1295400"/>
            <a:ext cx="7010400" cy="46038"/>
            <a:chOff x="1905000" y="6553200"/>
            <a:chExt cx="7010400" cy="45719"/>
          </a:xfrm>
        </p:grpSpPr>
        <p:sp>
          <p:nvSpPr>
            <p:cNvPr id="506" name="Google Shape;506;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7" name="Google Shape;507;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8" name="Google Shape;508;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09" name="Google Shape;509;p14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0" name="Google Shape;510;p1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511"/>
        <p:cNvGrpSpPr/>
        <p:nvPr/>
      </p:nvGrpSpPr>
      <p:grpSpPr>
        <a:xfrm>
          <a:off x="0" y="0"/>
          <a:ext cx="0" cy="0"/>
          <a:chOff x="0" y="0"/>
          <a:chExt cx="0" cy="0"/>
        </a:xfrm>
      </p:grpSpPr>
      <p:sp>
        <p:nvSpPr>
          <p:cNvPr id="512" name="Google Shape;512;p14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13" name="Google Shape;513;p143"/>
          <p:cNvGrpSpPr/>
          <p:nvPr/>
        </p:nvGrpSpPr>
        <p:grpSpPr>
          <a:xfrm>
            <a:off x="2084388" y="6550025"/>
            <a:ext cx="7059612" cy="49213"/>
            <a:chOff x="2083888" y="6550671"/>
            <a:chExt cx="7060112" cy="48665"/>
          </a:xfrm>
        </p:grpSpPr>
        <p:sp>
          <p:nvSpPr>
            <p:cNvPr id="514" name="Google Shape;514;p1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5" name="Google Shape;515;p1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6" name="Google Shape;516;p1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17" name="Google Shape;517;p14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18" name="Google Shape;518;p143"/>
          <p:cNvGrpSpPr/>
          <p:nvPr/>
        </p:nvGrpSpPr>
        <p:grpSpPr>
          <a:xfrm>
            <a:off x="2133600" y="6553200"/>
            <a:ext cx="7010400" cy="46038"/>
            <a:chOff x="1905000" y="6553200"/>
            <a:chExt cx="7010400" cy="45719"/>
          </a:xfrm>
        </p:grpSpPr>
        <p:sp>
          <p:nvSpPr>
            <p:cNvPr id="519" name="Google Shape;519;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0" name="Google Shape;520;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1" name="Google Shape;521;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22" name="Google Shape;522;p143"/>
          <p:cNvGrpSpPr/>
          <p:nvPr/>
        </p:nvGrpSpPr>
        <p:grpSpPr>
          <a:xfrm>
            <a:off x="0" y="1295400"/>
            <a:ext cx="7010400" cy="46038"/>
            <a:chOff x="1905000" y="6553200"/>
            <a:chExt cx="7010400" cy="45719"/>
          </a:xfrm>
        </p:grpSpPr>
        <p:sp>
          <p:nvSpPr>
            <p:cNvPr id="523" name="Google Shape;523;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4" name="Google Shape;524;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5" name="Google Shape;525;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26" name="Google Shape;526;p14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7" name="Google Shape;527;p1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528"/>
        <p:cNvGrpSpPr/>
        <p:nvPr/>
      </p:nvGrpSpPr>
      <p:grpSpPr>
        <a:xfrm>
          <a:off x="0" y="0"/>
          <a:ext cx="0" cy="0"/>
          <a:chOff x="0" y="0"/>
          <a:chExt cx="0" cy="0"/>
        </a:xfrm>
      </p:grpSpPr>
      <p:sp>
        <p:nvSpPr>
          <p:cNvPr id="529" name="Google Shape;529;p14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30" name="Google Shape;530;p144"/>
          <p:cNvGrpSpPr/>
          <p:nvPr/>
        </p:nvGrpSpPr>
        <p:grpSpPr>
          <a:xfrm>
            <a:off x="2084388" y="6550025"/>
            <a:ext cx="7059612" cy="49213"/>
            <a:chOff x="2083888" y="6550671"/>
            <a:chExt cx="7060112" cy="48665"/>
          </a:xfrm>
        </p:grpSpPr>
        <p:sp>
          <p:nvSpPr>
            <p:cNvPr id="531" name="Google Shape;531;p14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2" name="Google Shape;532;p14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3" name="Google Shape;533;p14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34" name="Google Shape;534;p14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35" name="Google Shape;535;p144"/>
          <p:cNvGrpSpPr/>
          <p:nvPr/>
        </p:nvGrpSpPr>
        <p:grpSpPr>
          <a:xfrm>
            <a:off x="2133600" y="6553200"/>
            <a:ext cx="7010400" cy="46038"/>
            <a:chOff x="1905000" y="6553200"/>
            <a:chExt cx="7010400" cy="45719"/>
          </a:xfrm>
        </p:grpSpPr>
        <p:sp>
          <p:nvSpPr>
            <p:cNvPr id="536" name="Google Shape;536;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7" name="Google Shape;537;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8" name="Google Shape;538;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39" name="Google Shape;539;p144"/>
          <p:cNvGrpSpPr/>
          <p:nvPr/>
        </p:nvGrpSpPr>
        <p:grpSpPr>
          <a:xfrm>
            <a:off x="0" y="1295400"/>
            <a:ext cx="7010400" cy="46038"/>
            <a:chOff x="1905000" y="6553200"/>
            <a:chExt cx="7010400" cy="45719"/>
          </a:xfrm>
        </p:grpSpPr>
        <p:sp>
          <p:nvSpPr>
            <p:cNvPr id="540" name="Google Shape;540;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1" name="Google Shape;541;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2" name="Google Shape;542;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43" name="Google Shape;543;p14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4" name="Google Shape;544;p14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545"/>
        <p:cNvGrpSpPr/>
        <p:nvPr/>
      </p:nvGrpSpPr>
      <p:grpSpPr>
        <a:xfrm>
          <a:off x="0" y="0"/>
          <a:ext cx="0" cy="0"/>
          <a:chOff x="0" y="0"/>
          <a:chExt cx="0" cy="0"/>
        </a:xfrm>
      </p:grpSpPr>
      <p:sp>
        <p:nvSpPr>
          <p:cNvPr id="546" name="Google Shape;546;p14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47" name="Google Shape;547;p145"/>
          <p:cNvGrpSpPr/>
          <p:nvPr/>
        </p:nvGrpSpPr>
        <p:grpSpPr>
          <a:xfrm>
            <a:off x="2084388" y="6550025"/>
            <a:ext cx="7059612" cy="49213"/>
            <a:chOff x="2083888" y="6550671"/>
            <a:chExt cx="7060112" cy="48665"/>
          </a:xfrm>
        </p:grpSpPr>
        <p:sp>
          <p:nvSpPr>
            <p:cNvPr id="548" name="Google Shape;548;p14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9" name="Google Shape;549;p14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0" name="Google Shape;550;p14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51" name="Google Shape;551;p14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52" name="Google Shape;552;p145"/>
          <p:cNvGrpSpPr/>
          <p:nvPr/>
        </p:nvGrpSpPr>
        <p:grpSpPr>
          <a:xfrm>
            <a:off x="2133600" y="6553200"/>
            <a:ext cx="7010400" cy="46038"/>
            <a:chOff x="1905000" y="6553200"/>
            <a:chExt cx="7010400" cy="45719"/>
          </a:xfrm>
        </p:grpSpPr>
        <p:sp>
          <p:nvSpPr>
            <p:cNvPr id="553" name="Google Shape;553;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4" name="Google Shape;554;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5" name="Google Shape;555;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56" name="Google Shape;556;p145"/>
          <p:cNvGrpSpPr/>
          <p:nvPr/>
        </p:nvGrpSpPr>
        <p:grpSpPr>
          <a:xfrm>
            <a:off x="0" y="1295400"/>
            <a:ext cx="7010400" cy="46038"/>
            <a:chOff x="1905000" y="6553200"/>
            <a:chExt cx="7010400" cy="45719"/>
          </a:xfrm>
        </p:grpSpPr>
        <p:sp>
          <p:nvSpPr>
            <p:cNvPr id="557" name="Google Shape;557;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8" name="Google Shape;558;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9" name="Google Shape;559;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60" name="Google Shape;560;p14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1" name="Google Shape;561;p14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562"/>
        <p:cNvGrpSpPr/>
        <p:nvPr/>
      </p:nvGrpSpPr>
      <p:grpSpPr>
        <a:xfrm>
          <a:off x="0" y="0"/>
          <a:ext cx="0" cy="0"/>
          <a:chOff x="0" y="0"/>
          <a:chExt cx="0" cy="0"/>
        </a:xfrm>
      </p:grpSpPr>
      <p:sp>
        <p:nvSpPr>
          <p:cNvPr id="563" name="Google Shape;563;p14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64" name="Google Shape;564;p146"/>
          <p:cNvGrpSpPr/>
          <p:nvPr/>
        </p:nvGrpSpPr>
        <p:grpSpPr>
          <a:xfrm>
            <a:off x="2084388" y="6550025"/>
            <a:ext cx="7059612" cy="49213"/>
            <a:chOff x="2083888" y="6550671"/>
            <a:chExt cx="7060112" cy="48665"/>
          </a:xfrm>
        </p:grpSpPr>
        <p:sp>
          <p:nvSpPr>
            <p:cNvPr id="565" name="Google Shape;565;p14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6" name="Google Shape;566;p14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7" name="Google Shape;567;p14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68" name="Google Shape;568;p14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69" name="Google Shape;569;p146"/>
          <p:cNvGrpSpPr/>
          <p:nvPr/>
        </p:nvGrpSpPr>
        <p:grpSpPr>
          <a:xfrm>
            <a:off x="2133600" y="6553200"/>
            <a:ext cx="7010400" cy="46038"/>
            <a:chOff x="1905000" y="6553200"/>
            <a:chExt cx="7010400" cy="45719"/>
          </a:xfrm>
        </p:grpSpPr>
        <p:sp>
          <p:nvSpPr>
            <p:cNvPr id="570" name="Google Shape;570;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1" name="Google Shape;571;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2" name="Google Shape;572;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73" name="Google Shape;573;p146"/>
          <p:cNvGrpSpPr/>
          <p:nvPr/>
        </p:nvGrpSpPr>
        <p:grpSpPr>
          <a:xfrm>
            <a:off x="0" y="1295400"/>
            <a:ext cx="7010400" cy="46038"/>
            <a:chOff x="1905000" y="6553200"/>
            <a:chExt cx="7010400" cy="45719"/>
          </a:xfrm>
        </p:grpSpPr>
        <p:sp>
          <p:nvSpPr>
            <p:cNvPr id="574" name="Google Shape;574;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5" name="Google Shape;575;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6" name="Google Shape;576;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77" name="Google Shape;577;p14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8" name="Google Shape;578;p14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579"/>
        <p:cNvGrpSpPr/>
        <p:nvPr/>
      </p:nvGrpSpPr>
      <p:grpSpPr>
        <a:xfrm>
          <a:off x="0" y="0"/>
          <a:ext cx="0" cy="0"/>
          <a:chOff x="0" y="0"/>
          <a:chExt cx="0" cy="0"/>
        </a:xfrm>
      </p:grpSpPr>
      <p:sp>
        <p:nvSpPr>
          <p:cNvPr id="580" name="Google Shape;580;p14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81" name="Google Shape;581;p147"/>
          <p:cNvGrpSpPr/>
          <p:nvPr/>
        </p:nvGrpSpPr>
        <p:grpSpPr>
          <a:xfrm>
            <a:off x="2084388" y="6550025"/>
            <a:ext cx="7059612" cy="49213"/>
            <a:chOff x="2083888" y="6550671"/>
            <a:chExt cx="7060112" cy="48665"/>
          </a:xfrm>
        </p:grpSpPr>
        <p:sp>
          <p:nvSpPr>
            <p:cNvPr id="582" name="Google Shape;582;p14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3" name="Google Shape;583;p14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4" name="Google Shape;584;p14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85" name="Google Shape;585;p14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86" name="Google Shape;586;p147"/>
          <p:cNvGrpSpPr/>
          <p:nvPr/>
        </p:nvGrpSpPr>
        <p:grpSpPr>
          <a:xfrm>
            <a:off x="2133600" y="6553200"/>
            <a:ext cx="7010400" cy="46038"/>
            <a:chOff x="1905000" y="6553200"/>
            <a:chExt cx="7010400" cy="45719"/>
          </a:xfrm>
        </p:grpSpPr>
        <p:sp>
          <p:nvSpPr>
            <p:cNvPr id="587" name="Google Shape;587;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8" name="Google Shape;588;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9" name="Google Shape;589;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90" name="Google Shape;590;p147"/>
          <p:cNvGrpSpPr/>
          <p:nvPr/>
        </p:nvGrpSpPr>
        <p:grpSpPr>
          <a:xfrm>
            <a:off x="0" y="1295400"/>
            <a:ext cx="7010400" cy="46038"/>
            <a:chOff x="1905000" y="6553200"/>
            <a:chExt cx="7010400" cy="45719"/>
          </a:xfrm>
        </p:grpSpPr>
        <p:sp>
          <p:nvSpPr>
            <p:cNvPr id="591" name="Google Shape;591;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2" name="Google Shape;592;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3" name="Google Shape;593;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94" name="Google Shape;594;p14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5" name="Google Shape;595;p14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596"/>
        <p:cNvGrpSpPr/>
        <p:nvPr/>
      </p:nvGrpSpPr>
      <p:grpSpPr>
        <a:xfrm>
          <a:off x="0" y="0"/>
          <a:ext cx="0" cy="0"/>
          <a:chOff x="0" y="0"/>
          <a:chExt cx="0" cy="0"/>
        </a:xfrm>
      </p:grpSpPr>
      <p:sp>
        <p:nvSpPr>
          <p:cNvPr id="597" name="Google Shape;597;p14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98" name="Google Shape;598;p148"/>
          <p:cNvGrpSpPr/>
          <p:nvPr/>
        </p:nvGrpSpPr>
        <p:grpSpPr>
          <a:xfrm>
            <a:off x="2084388" y="6550025"/>
            <a:ext cx="7059612" cy="49213"/>
            <a:chOff x="2083888" y="6550671"/>
            <a:chExt cx="7060112" cy="48665"/>
          </a:xfrm>
        </p:grpSpPr>
        <p:sp>
          <p:nvSpPr>
            <p:cNvPr id="599" name="Google Shape;599;p14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0" name="Google Shape;600;p14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1" name="Google Shape;601;p14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02" name="Google Shape;602;p14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03" name="Google Shape;603;p148"/>
          <p:cNvGrpSpPr/>
          <p:nvPr/>
        </p:nvGrpSpPr>
        <p:grpSpPr>
          <a:xfrm>
            <a:off x="2133600" y="6553200"/>
            <a:ext cx="7010400" cy="46038"/>
            <a:chOff x="1905000" y="6553200"/>
            <a:chExt cx="7010400" cy="45719"/>
          </a:xfrm>
        </p:grpSpPr>
        <p:sp>
          <p:nvSpPr>
            <p:cNvPr id="604" name="Google Shape;604;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5" name="Google Shape;605;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6" name="Google Shape;606;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07" name="Google Shape;607;p148"/>
          <p:cNvGrpSpPr/>
          <p:nvPr/>
        </p:nvGrpSpPr>
        <p:grpSpPr>
          <a:xfrm>
            <a:off x="0" y="1295400"/>
            <a:ext cx="7010400" cy="46038"/>
            <a:chOff x="1905000" y="6553200"/>
            <a:chExt cx="7010400" cy="45719"/>
          </a:xfrm>
        </p:grpSpPr>
        <p:sp>
          <p:nvSpPr>
            <p:cNvPr id="608" name="Google Shape;608;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9" name="Google Shape;609;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0" name="Google Shape;610;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11" name="Google Shape;611;p14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2" name="Google Shape;612;p14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pic>
        <p:nvPicPr>
          <p:cNvPr id="69" name="Google Shape;69;p10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70" name="Google Shape;70;p107"/>
          <p:cNvGrpSpPr/>
          <p:nvPr/>
        </p:nvGrpSpPr>
        <p:grpSpPr>
          <a:xfrm>
            <a:off x="0" y="1295400"/>
            <a:ext cx="7010400" cy="46038"/>
            <a:chOff x="1905000" y="6553200"/>
            <a:chExt cx="7010400" cy="45719"/>
          </a:xfrm>
        </p:grpSpPr>
        <p:sp>
          <p:nvSpPr>
            <p:cNvPr id="71" name="Google Shape;71;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2" name="Google Shape;72;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74" name="Google Shape;74;p107"/>
          <p:cNvGrpSpPr/>
          <p:nvPr/>
        </p:nvGrpSpPr>
        <p:grpSpPr>
          <a:xfrm>
            <a:off x="2133600" y="6553200"/>
            <a:ext cx="7010400" cy="46038"/>
            <a:chOff x="1905000" y="6553200"/>
            <a:chExt cx="7010400" cy="45719"/>
          </a:xfrm>
        </p:grpSpPr>
        <p:sp>
          <p:nvSpPr>
            <p:cNvPr id="75" name="Google Shape;75;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6" name="Google Shape;76;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7" name="Google Shape;77;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78" name="Google Shape;78;p10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79" name="Google Shape;79;p10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0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1" name="Google Shape;81;p10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13"/>
        <p:cNvGrpSpPr/>
        <p:nvPr/>
      </p:nvGrpSpPr>
      <p:grpSpPr>
        <a:xfrm>
          <a:off x="0" y="0"/>
          <a:ext cx="0" cy="0"/>
          <a:chOff x="0" y="0"/>
          <a:chExt cx="0" cy="0"/>
        </a:xfrm>
      </p:grpSpPr>
      <p:sp>
        <p:nvSpPr>
          <p:cNvPr id="614" name="Google Shape;614;p14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615" name="Google Shape;615;p149"/>
          <p:cNvGrpSpPr/>
          <p:nvPr/>
        </p:nvGrpSpPr>
        <p:grpSpPr>
          <a:xfrm>
            <a:off x="2084388" y="6550025"/>
            <a:ext cx="7059612" cy="49213"/>
            <a:chOff x="2083888" y="6550671"/>
            <a:chExt cx="7060112" cy="48665"/>
          </a:xfrm>
        </p:grpSpPr>
        <p:sp>
          <p:nvSpPr>
            <p:cNvPr id="616" name="Google Shape;616;p14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7" name="Google Shape;617;p14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8" name="Google Shape;618;p14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19" name="Google Shape;619;p14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20" name="Google Shape;620;p149"/>
          <p:cNvGrpSpPr/>
          <p:nvPr/>
        </p:nvGrpSpPr>
        <p:grpSpPr>
          <a:xfrm>
            <a:off x="2133600" y="6553200"/>
            <a:ext cx="7010400" cy="46038"/>
            <a:chOff x="1905000" y="6553200"/>
            <a:chExt cx="7010400" cy="45719"/>
          </a:xfrm>
        </p:grpSpPr>
        <p:sp>
          <p:nvSpPr>
            <p:cNvPr id="621" name="Google Shape;621;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2" name="Google Shape;622;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3" name="Google Shape;623;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24" name="Google Shape;624;p149"/>
          <p:cNvGrpSpPr/>
          <p:nvPr/>
        </p:nvGrpSpPr>
        <p:grpSpPr>
          <a:xfrm>
            <a:off x="0" y="1295400"/>
            <a:ext cx="7010400" cy="46038"/>
            <a:chOff x="1905000" y="6553200"/>
            <a:chExt cx="7010400" cy="45719"/>
          </a:xfrm>
        </p:grpSpPr>
        <p:sp>
          <p:nvSpPr>
            <p:cNvPr id="625" name="Google Shape;625;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6" name="Google Shape;626;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7" name="Google Shape;627;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28" name="Google Shape;628;p1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9" name="Google Shape;629;p14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30"/>
        <p:cNvGrpSpPr/>
        <p:nvPr/>
      </p:nvGrpSpPr>
      <p:grpSpPr>
        <a:xfrm>
          <a:off x="0" y="0"/>
          <a:ext cx="0" cy="0"/>
          <a:chOff x="0" y="0"/>
          <a:chExt cx="0" cy="0"/>
        </a:xfrm>
      </p:grpSpPr>
      <p:sp>
        <p:nvSpPr>
          <p:cNvPr id="631" name="Google Shape;631;p15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632" name="Google Shape;632;p150"/>
          <p:cNvGrpSpPr/>
          <p:nvPr/>
        </p:nvGrpSpPr>
        <p:grpSpPr>
          <a:xfrm>
            <a:off x="2084388" y="6550025"/>
            <a:ext cx="7059612" cy="49213"/>
            <a:chOff x="2083888" y="6550671"/>
            <a:chExt cx="7060112" cy="48665"/>
          </a:xfrm>
        </p:grpSpPr>
        <p:sp>
          <p:nvSpPr>
            <p:cNvPr id="633" name="Google Shape;633;p15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4" name="Google Shape;634;p15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5" name="Google Shape;635;p15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36" name="Google Shape;636;p15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37" name="Google Shape;637;p150"/>
          <p:cNvGrpSpPr/>
          <p:nvPr/>
        </p:nvGrpSpPr>
        <p:grpSpPr>
          <a:xfrm>
            <a:off x="2133600" y="6553200"/>
            <a:ext cx="7010400" cy="46038"/>
            <a:chOff x="1905000" y="6553200"/>
            <a:chExt cx="7010400" cy="45719"/>
          </a:xfrm>
        </p:grpSpPr>
        <p:sp>
          <p:nvSpPr>
            <p:cNvPr id="638" name="Google Shape;638;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9" name="Google Shape;639;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0" name="Google Shape;640;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41" name="Google Shape;641;p150"/>
          <p:cNvGrpSpPr/>
          <p:nvPr/>
        </p:nvGrpSpPr>
        <p:grpSpPr>
          <a:xfrm>
            <a:off x="0" y="1295400"/>
            <a:ext cx="7010400" cy="46038"/>
            <a:chOff x="1905000" y="6553200"/>
            <a:chExt cx="7010400" cy="45719"/>
          </a:xfrm>
        </p:grpSpPr>
        <p:sp>
          <p:nvSpPr>
            <p:cNvPr id="642" name="Google Shape;642;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3" name="Google Shape;643;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4" name="Google Shape;644;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45" name="Google Shape;645;p15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6" name="Google Shape;646;p15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47"/>
        <p:cNvGrpSpPr/>
        <p:nvPr/>
      </p:nvGrpSpPr>
      <p:grpSpPr>
        <a:xfrm>
          <a:off x="0" y="0"/>
          <a:ext cx="0" cy="0"/>
          <a:chOff x="0" y="0"/>
          <a:chExt cx="0" cy="0"/>
        </a:xfrm>
      </p:grpSpPr>
      <p:pic>
        <p:nvPicPr>
          <p:cNvPr id="648" name="Google Shape;648;p151"/>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49" name="Google Shape;649;p15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0" name="Google Shape;650;p15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1" name="Google Shape;651;p15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2" name="Google Shape;652;p15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3" name="Google Shape;653;p15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54"/>
        <p:cNvGrpSpPr/>
        <p:nvPr/>
      </p:nvGrpSpPr>
      <p:grpSpPr>
        <a:xfrm>
          <a:off x="0" y="0"/>
          <a:ext cx="0" cy="0"/>
          <a:chOff x="0" y="0"/>
          <a:chExt cx="0" cy="0"/>
        </a:xfrm>
      </p:grpSpPr>
      <p:pic>
        <p:nvPicPr>
          <p:cNvPr id="655" name="Google Shape;655;p152"/>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56" name="Google Shape;656;p15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7" name="Google Shape;657;p15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8" name="Google Shape;658;p15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9" name="Google Shape;659;p15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0" name="Google Shape;660;p15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61"/>
        <p:cNvGrpSpPr/>
        <p:nvPr/>
      </p:nvGrpSpPr>
      <p:grpSpPr>
        <a:xfrm>
          <a:off x="0" y="0"/>
          <a:ext cx="0" cy="0"/>
          <a:chOff x="0" y="0"/>
          <a:chExt cx="0" cy="0"/>
        </a:xfrm>
      </p:grpSpPr>
      <p:pic>
        <p:nvPicPr>
          <p:cNvPr id="662" name="Google Shape;662;p153"/>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63" name="Google Shape;663;p15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64" name="Google Shape;664;p15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65" name="Google Shape;665;p15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6" name="Google Shape;666;p15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7" name="Google Shape;667;p15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68"/>
        <p:cNvGrpSpPr/>
        <p:nvPr/>
      </p:nvGrpSpPr>
      <p:grpSpPr>
        <a:xfrm>
          <a:off x="0" y="0"/>
          <a:ext cx="0" cy="0"/>
          <a:chOff x="0" y="0"/>
          <a:chExt cx="0" cy="0"/>
        </a:xfrm>
      </p:grpSpPr>
      <p:pic>
        <p:nvPicPr>
          <p:cNvPr id="669" name="Google Shape;669;p154"/>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70" name="Google Shape;670;p15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1" name="Google Shape;671;p15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2" name="Google Shape;672;p15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3" name="Google Shape;673;p15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4" name="Google Shape;674;p15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75"/>
        <p:cNvGrpSpPr/>
        <p:nvPr/>
      </p:nvGrpSpPr>
      <p:grpSpPr>
        <a:xfrm>
          <a:off x="0" y="0"/>
          <a:ext cx="0" cy="0"/>
          <a:chOff x="0" y="0"/>
          <a:chExt cx="0" cy="0"/>
        </a:xfrm>
      </p:grpSpPr>
      <p:pic>
        <p:nvPicPr>
          <p:cNvPr id="676" name="Google Shape;676;p155"/>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77" name="Google Shape;677;p15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8" name="Google Shape;678;p15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9" name="Google Shape;679;p15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0" name="Google Shape;680;p15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1" name="Google Shape;681;p15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_Blank" type="obj">
  <p:cSld name="OBJECT">
    <p:spTree>
      <p:nvGrpSpPr>
        <p:cNvPr id="1" name="Shape 682"/>
        <p:cNvGrpSpPr/>
        <p:nvPr/>
      </p:nvGrpSpPr>
      <p:grpSpPr>
        <a:xfrm>
          <a:off x="0" y="0"/>
          <a:ext cx="0" cy="0"/>
          <a:chOff x="0" y="0"/>
          <a:chExt cx="0" cy="0"/>
        </a:xfrm>
      </p:grpSpPr>
      <p:sp>
        <p:nvSpPr>
          <p:cNvPr id="683" name="Google Shape;683;p15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84" name="Google Shape;684;p15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85" name="Google Shape;685;p15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686"/>
        <p:cNvGrpSpPr/>
        <p:nvPr/>
      </p:nvGrpSpPr>
      <p:grpSpPr>
        <a:xfrm>
          <a:off x="0" y="0"/>
          <a:ext cx="0" cy="0"/>
          <a:chOff x="0" y="0"/>
          <a:chExt cx="0" cy="0"/>
        </a:xfrm>
      </p:grpSpPr>
      <p:sp>
        <p:nvSpPr>
          <p:cNvPr id="687" name="Google Shape;687;p1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8" name="Google Shape;688;p157"/>
          <p:cNvSpPr txBox="1">
            <a:spLocks noGrp="1"/>
          </p:cNvSpPr>
          <p:nvPr>
            <p:ph type="body" idx="1"/>
          </p:nvPr>
        </p:nvSpPr>
        <p:spPr>
          <a:xfrm>
            <a:off x="457200" y="1600200"/>
            <a:ext cx="8229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9" name="Google Shape;689;p157"/>
          <p:cNvSpPr txBox="1">
            <a:spLocks noGrp="1"/>
          </p:cNvSpPr>
          <p:nvPr>
            <p:ph type="body" idx="2"/>
          </p:nvPr>
        </p:nvSpPr>
        <p:spPr>
          <a:xfrm>
            <a:off x="457200" y="3938588"/>
            <a:ext cx="8229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0" name="Google Shape;690;p15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1" name="Google Shape;691;p15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2" name="Google Shape;692;p15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93"/>
        <p:cNvGrpSpPr/>
        <p:nvPr/>
      </p:nvGrpSpPr>
      <p:grpSpPr>
        <a:xfrm>
          <a:off x="0" y="0"/>
          <a:ext cx="0" cy="0"/>
          <a:chOff x="0" y="0"/>
          <a:chExt cx="0" cy="0"/>
        </a:xfrm>
      </p:grpSpPr>
      <p:sp>
        <p:nvSpPr>
          <p:cNvPr id="694" name="Google Shape;694;p1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5" name="Google Shape;695;p15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6" name="Google Shape;696;p15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7" name="Google Shape;697;p15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8" name="Google Shape;698;p15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9" name="Google Shape;699;p1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grpSp>
        <p:nvGrpSpPr>
          <p:cNvPr id="83" name="Google Shape;83;p108"/>
          <p:cNvGrpSpPr/>
          <p:nvPr/>
        </p:nvGrpSpPr>
        <p:grpSpPr>
          <a:xfrm>
            <a:off x="0" y="1295400"/>
            <a:ext cx="7010400" cy="46038"/>
            <a:chOff x="1905000" y="6553200"/>
            <a:chExt cx="7010400" cy="45719"/>
          </a:xfrm>
        </p:grpSpPr>
        <p:sp>
          <p:nvSpPr>
            <p:cNvPr id="84" name="Google Shape;84;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5" name="Google Shape;85;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7" name="Google Shape;87;p108"/>
          <p:cNvGrpSpPr/>
          <p:nvPr/>
        </p:nvGrpSpPr>
        <p:grpSpPr>
          <a:xfrm>
            <a:off x="2133600" y="6553200"/>
            <a:ext cx="7010400" cy="46038"/>
            <a:chOff x="1905000" y="6553200"/>
            <a:chExt cx="7010400" cy="45719"/>
          </a:xfrm>
        </p:grpSpPr>
        <p:sp>
          <p:nvSpPr>
            <p:cNvPr id="88" name="Google Shape;88;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91" name="Google Shape;91;p10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92" name="Google Shape;92;p10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93" name="Google Shape;93;p10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4" name="Google Shape;94;p10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5" name="Google Shape;95;p10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6" name="Google Shape;96;p10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7" name="Google Shape;97;p10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0"/>
        <p:cNvGrpSpPr/>
        <p:nvPr/>
      </p:nvGrpSpPr>
      <p:grpSpPr>
        <a:xfrm>
          <a:off x="0" y="0"/>
          <a:ext cx="0" cy="0"/>
          <a:chOff x="0" y="0"/>
          <a:chExt cx="0" cy="0"/>
        </a:xfrm>
      </p:grpSpPr>
      <p:sp>
        <p:nvSpPr>
          <p:cNvPr id="701" name="Google Shape;701;p1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2" name="Google Shape;702;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03" name="Google Shape;703;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04" name="Google Shape;704;p1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05"/>
        <p:cNvGrpSpPr/>
        <p:nvPr/>
      </p:nvGrpSpPr>
      <p:grpSpPr>
        <a:xfrm>
          <a:off x="0" y="0"/>
          <a:ext cx="0" cy="0"/>
          <a:chOff x="0" y="0"/>
          <a:chExt cx="0" cy="0"/>
        </a:xfrm>
      </p:grpSpPr>
      <p:sp>
        <p:nvSpPr>
          <p:cNvPr id="706" name="Google Shape;706;p160"/>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sz="2100" b="0" i="0">
                <a:solidFill>
                  <a:schemeClr val="dk1"/>
                </a:solidFill>
                <a:latin typeface="Libre Franklin Medium"/>
                <a:ea typeface="Libre Franklin Medium"/>
                <a:cs typeface="Libre Franklin Medium"/>
                <a:sym typeface="Libre Franklin Medium"/>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7" name="Google Shape;707;p160"/>
          <p:cNvSpPr txBox="1">
            <a:spLocks noGrp="1"/>
          </p:cNvSpPr>
          <p:nvPr>
            <p:ph type="body" idx="1"/>
          </p:nvPr>
        </p:nvSpPr>
        <p:spPr>
          <a:xfrm>
            <a:off x="457200" y="1577340"/>
            <a:ext cx="3977640" cy="492443"/>
          </a:xfrm>
          <a:prstGeom prst="rect">
            <a:avLst/>
          </a:prstGeom>
          <a:noFill/>
          <a:ln>
            <a:noFill/>
          </a:ln>
        </p:spPr>
        <p:txBody>
          <a:bodyPr spcFirstLastPara="1" wrap="square" lIns="0" tIns="0" rIns="0" bIns="0" anchor="t" anchorCtr="0">
            <a:sp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8" name="Google Shape;708;p160"/>
          <p:cNvSpPr txBox="1">
            <a:spLocks noGrp="1"/>
          </p:cNvSpPr>
          <p:nvPr>
            <p:ph type="body" idx="2"/>
          </p:nvPr>
        </p:nvSpPr>
        <p:spPr>
          <a:xfrm>
            <a:off x="4709160" y="1577340"/>
            <a:ext cx="3977640" cy="492443"/>
          </a:xfrm>
          <a:prstGeom prst="rect">
            <a:avLst/>
          </a:prstGeom>
          <a:noFill/>
          <a:ln>
            <a:noFill/>
          </a:ln>
        </p:spPr>
        <p:txBody>
          <a:bodyPr spcFirstLastPara="1" wrap="square" lIns="0" tIns="0" rIns="0" bIns="0" anchor="t" anchorCtr="0">
            <a:sp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9" name="Google Shape;709;p160"/>
          <p:cNvSpPr txBox="1">
            <a:spLocks noGrp="1"/>
          </p:cNvSpPr>
          <p:nvPr>
            <p:ph type="ftr" idx="11"/>
          </p:nvPr>
        </p:nvSpPr>
        <p:spPr>
          <a:xfrm>
            <a:off x="4096345" y="6564312"/>
            <a:ext cx="951547" cy="16954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750" b="0" i="0">
                <a:solidFill>
                  <a:srgbClr val="7F7F7F"/>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0" name="Google Shape;710;p16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1" name="Google Shape;711;p160"/>
          <p:cNvSpPr txBox="1">
            <a:spLocks noGrp="1"/>
          </p:cNvSpPr>
          <p:nvPr>
            <p:ph type="sldNum" idx="12"/>
          </p:nvPr>
        </p:nvSpPr>
        <p:spPr>
          <a:xfrm>
            <a:off x="8736711" y="6549624"/>
            <a:ext cx="173831" cy="184150"/>
          </a:xfrm>
          <a:prstGeom prst="rect">
            <a:avLst/>
          </a:prstGeom>
          <a:noFill/>
          <a:ln>
            <a:noFill/>
          </a:ln>
        </p:spPr>
        <p:txBody>
          <a:bodyPr spcFirstLastPara="1" wrap="square" lIns="0" tIns="0" rIns="0" bIns="0" anchor="t" anchorCtr="0">
            <a:noAutofit/>
          </a:bodyPr>
          <a:lstStyle>
            <a:lvl1pPr marL="28575" marR="0" lvl="0"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1pPr>
            <a:lvl2pPr marL="28575" marR="0" lvl="1"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2pPr>
            <a:lvl3pPr marL="28575" marR="0" lvl="2"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3pPr>
            <a:lvl4pPr marL="28575" marR="0" lvl="3"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4pPr>
            <a:lvl5pPr marL="28575" marR="0" lvl="4"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5pPr>
            <a:lvl6pPr marL="28575" marR="0" lvl="5"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6pPr>
            <a:lvl7pPr marL="28575" marR="0" lvl="6"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7pPr>
            <a:lvl8pPr marL="28575" marR="0" lvl="7"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8pPr>
            <a:lvl9pPr marL="28575" marR="0" lvl="8"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9pPr>
          </a:lstStyle>
          <a:p>
            <a:pPr marL="2857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712"/>
        <p:cNvGrpSpPr/>
        <p:nvPr/>
      </p:nvGrpSpPr>
      <p:grpSpPr>
        <a:xfrm>
          <a:off x="0" y="0"/>
          <a:ext cx="0" cy="0"/>
          <a:chOff x="0" y="0"/>
          <a:chExt cx="0" cy="0"/>
        </a:xfrm>
      </p:grpSpPr>
      <p:sp>
        <p:nvSpPr>
          <p:cNvPr id="713" name="Google Shape;713;p16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sz="2774" b="0" i="0">
                <a:solidFill>
                  <a:srgbClr val="3333B2"/>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4" name="Google Shape;714;p16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67030" algn="l">
              <a:spcBef>
                <a:spcPts val="436"/>
              </a:spcBef>
              <a:spcAft>
                <a:spcPts val="0"/>
              </a:spcAft>
              <a:buClr>
                <a:schemeClr val="dk1"/>
              </a:buClr>
              <a:buSzPts val="2180"/>
              <a:buChar char="•"/>
              <a:defRPr sz="2180" b="0" i="0">
                <a:solidFill>
                  <a:schemeClr val="dk1"/>
                </a:solidFill>
                <a:latin typeface="Tahoma"/>
                <a:ea typeface="Tahoma"/>
                <a:cs typeface="Tahoma"/>
                <a:sym typeface="Tahom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5" name="Google Shape;715;p161"/>
          <p:cNvSpPr txBox="1">
            <a:spLocks noGrp="1"/>
          </p:cNvSpPr>
          <p:nvPr>
            <p:ph type="ftr" idx="11"/>
          </p:nvPr>
        </p:nvSpPr>
        <p:spPr>
          <a:xfrm>
            <a:off x="3108960" y="6377940"/>
            <a:ext cx="2926080" cy="342899"/>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6" name="Google Shape;716;p161"/>
          <p:cNvSpPr txBox="1">
            <a:spLocks noGrp="1"/>
          </p:cNvSpPr>
          <p:nvPr>
            <p:ph type="dt" idx="10"/>
          </p:nvPr>
        </p:nvSpPr>
        <p:spPr>
          <a:xfrm>
            <a:off x="457201" y="6377940"/>
            <a:ext cx="2103120" cy="34289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7" name="Google Shape;717;p161"/>
          <p:cNvSpPr txBox="1">
            <a:spLocks noGrp="1"/>
          </p:cNvSpPr>
          <p:nvPr>
            <p:ph type="sldNum" idx="12"/>
          </p:nvPr>
        </p:nvSpPr>
        <p:spPr>
          <a:xfrm>
            <a:off x="6583681" y="6377940"/>
            <a:ext cx="2103120" cy="34289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2"/>
        <p:cNvGrpSpPr/>
        <p:nvPr/>
      </p:nvGrpSpPr>
      <p:grpSpPr>
        <a:xfrm>
          <a:off x="0" y="0"/>
          <a:ext cx="0" cy="0"/>
          <a:chOff x="0" y="0"/>
          <a:chExt cx="0" cy="0"/>
        </a:xfrm>
      </p:grpSpPr>
      <p:sp>
        <p:nvSpPr>
          <p:cNvPr id="863" name="Google Shape;863;p7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4" name="Google Shape;864;p7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5" name="Google Shape;865;p7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6" name="Google Shape;866;p7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867"/>
        <p:cNvGrpSpPr/>
        <p:nvPr/>
      </p:nvGrpSpPr>
      <p:grpSpPr>
        <a:xfrm>
          <a:off x="0" y="0"/>
          <a:ext cx="0" cy="0"/>
          <a:chOff x="0" y="0"/>
          <a:chExt cx="0" cy="0"/>
        </a:xfrm>
      </p:grpSpPr>
      <p:sp>
        <p:nvSpPr>
          <p:cNvPr id="868" name="Google Shape;868;p82"/>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869" name="Google Shape;869;p82"/>
          <p:cNvGrpSpPr/>
          <p:nvPr/>
        </p:nvGrpSpPr>
        <p:grpSpPr>
          <a:xfrm>
            <a:off x="2084388" y="6550027"/>
            <a:ext cx="7059612" cy="49213"/>
            <a:chOff x="2083888" y="6550671"/>
            <a:chExt cx="7060112" cy="48665"/>
          </a:xfrm>
        </p:grpSpPr>
        <p:sp>
          <p:nvSpPr>
            <p:cNvPr id="870" name="Google Shape;870;p8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1" name="Google Shape;871;p8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2" name="Google Shape;872;p8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873" name="Google Shape;873;p8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874" name="Google Shape;874;p82"/>
          <p:cNvGrpSpPr/>
          <p:nvPr/>
        </p:nvGrpSpPr>
        <p:grpSpPr>
          <a:xfrm>
            <a:off x="2133600" y="6553200"/>
            <a:ext cx="7010400" cy="46038"/>
            <a:chOff x="1905000" y="6553200"/>
            <a:chExt cx="7010400" cy="45719"/>
          </a:xfrm>
        </p:grpSpPr>
        <p:sp>
          <p:nvSpPr>
            <p:cNvPr id="875" name="Google Shape;875;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6" name="Google Shape;876;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7" name="Google Shape;877;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78" name="Google Shape;878;p82"/>
          <p:cNvGrpSpPr/>
          <p:nvPr/>
        </p:nvGrpSpPr>
        <p:grpSpPr>
          <a:xfrm>
            <a:off x="0" y="1295400"/>
            <a:ext cx="7010400" cy="46038"/>
            <a:chOff x="1905000" y="6553200"/>
            <a:chExt cx="7010400" cy="45719"/>
          </a:xfrm>
        </p:grpSpPr>
        <p:sp>
          <p:nvSpPr>
            <p:cNvPr id="879" name="Google Shape;879;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0" name="Google Shape;880;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1" name="Google Shape;881;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2"/>
        <p:cNvGrpSpPr/>
        <p:nvPr/>
      </p:nvGrpSpPr>
      <p:grpSpPr>
        <a:xfrm>
          <a:off x="0" y="0"/>
          <a:ext cx="0" cy="0"/>
          <a:chOff x="0" y="0"/>
          <a:chExt cx="0" cy="0"/>
        </a:xfrm>
      </p:grpSpPr>
      <p:sp>
        <p:nvSpPr>
          <p:cNvPr id="883" name="Google Shape;883;p211"/>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4" name="Google Shape;884;p2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885" name="Google Shape;885;p21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6" name="Google Shape;886;p21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7" name="Google Shape;887;p21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88"/>
        <p:cNvGrpSpPr/>
        <p:nvPr/>
      </p:nvGrpSpPr>
      <p:grpSpPr>
        <a:xfrm>
          <a:off x="0" y="0"/>
          <a:ext cx="0" cy="0"/>
          <a:chOff x="0" y="0"/>
          <a:chExt cx="0" cy="0"/>
        </a:xfrm>
      </p:grpSpPr>
      <p:sp>
        <p:nvSpPr>
          <p:cNvPr id="889" name="Google Shape;889;p2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0" name="Google Shape;890;p21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1" name="Google Shape;891;p212"/>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2" name="Google Shape;892;p212"/>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93"/>
        <p:cNvGrpSpPr/>
        <p:nvPr/>
      </p:nvGrpSpPr>
      <p:grpSpPr>
        <a:xfrm>
          <a:off x="0" y="0"/>
          <a:ext cx="0" cy="0"/>
          <a:chOff x="0" y="0"/>
          <a:chExt cx="0" cy="0"/>
        </a:xfrm>
      </p:grpSpPr>
      <p:sp>
        <p:nvSpPr>
          <p:cNvPr id="894" name="Google Shape;894;p2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5" name="Google Shape;895;p2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6" name="Google Shape;896;p213"/>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7" name="Google Shape;897;p213"/>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98"/>
        <p:cNvGrpSpPr/>
        <p:nvPr/>
      </p:nvGrpSpPr>
      <p:grpSpPr>
        <a:xfrm>
          <a:off x="0" y="0"/>
          <a:ext cx="0" cy="0"/>
          <a:chOff x="0" y="0"/>
          <a:chExt cx="0" cy="0"/>
        </a:xfrm>
      </p:grpSpPr>
      <p:sp>
        <p:nvSpPr>
          <p:cNvPr id="899" name="Google Shape;899;p2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0" name="Google Shape;900;p21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1" name="Google Shape;901;p214"/>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2" name="Google Shape;902;p214"/>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3"/>
        <p:cNvGrpSpPr/>
        <p:nvPr/>
      </p:nvGrpSpPr>
      <p:grpSpPr>
        <a:xfrm>
          <a:off x="0" y="0"/>
          <a:ext cx="0" cy="0"/>
          <a:chOff x="0" y="0"/>
          <a:chExt cx="0" cy="0"/>
        </a:xfrm>
      </p:grpSpPr>
      <p:sp>
        <p:nvSpPr>
          <p:cNvPr id="904" name="Google Shape;904;p215"/>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5" name="Google Shape;905;p2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270"/>
              </a:spcBef>
              <a:spcAft>
                <a:spcPts val="0"/>
              </a:spcAft>
              <a:buClr>
                <a:srgbClr val="888888"/>
              </a:buClr>
              <a:buSzPts val="1350"/>
              <a:buNone/>
              <a:defRPr sz="1350">
                <a:solidFill>
                  <a:srgbClr val="888888"/>
                </a:solidFill>
              </a:defRPr>
            </a:lvl2pPr>
            <a:lvl3pPr marL="1371600" lvl="2" indent="-228600" algn="l">
              <a:spcBef>
                <a:spcPts val="240"/>
              </a:spcBef>
              <a:spcAft>
                <a:spcPts val="0"/>
              </a:spcAft>
              <a:buClr>
                <a:srgbClr val="888888"/>
              </a:buClr>
              <a:buSzPts val="1200"/>
              <a:buNone/>
              <a:defRPr sz="1200">
                <a:solidFill>
                  <a:srgbClr val="888888"/>
                </a:solidFill>
              </a:defRPr>
            </a:lvl3pPr>
            <a:lvl4pPr marL="1828800" lvl="3" indent="-228600" algn="l">
              <a:spcBef>
                <a:spcPts val="210"/>
              </a:spcBef>
              <a:spcAft>
                <a:spcPts val="0"/>
              </a:spcAft>
              <a:buClr>
                <a:srgbClr val="888888"/>
              </a:buClr>
              <a:buSzPts val="1050"/>
              <a:buNone/>
              <a:defRPr sz="1050">
                <a:solidFill>
                  <a:srgbClr val="888888"/>
                </a:solidFill>
              </a:defRPr>
            </a:lvl4pPr>
            <a:lvl5pPr marL="2286000" lvl="4" indent="-228600" algn="l">
              <a:spcBef>
                <a:spcPts val="210"/>
              </a:spcBef>
              <a:spcAft>
                <a:spcPts val="0"/>
              </a:spcAft>
              <a:buClr>
                <a:srgbClr val="888888"/>
              </a:buClr>
              <a:buSzPts val="1050"/>
              <a:buNone/>
              <a:defRPr sz="1050">
                <a:solidFill>
                  <a:srgbClr val="888888"/>
                </a:solidFill>
              </a:defRPr>
            </a:lvl5pPr>
            <a:lvl6pPr marL="2743200" lvl="5" indent="-228600" algn="l">
              <a:spcBef>
                <a:spcPts val="210"/>
              </a:spcBef>
              <a:spcAft>
                <a:spcPts val="0"/>
              </a:spcAft>
              <a:buClr>
                <a:srgbClr val="888888"/>
              </a:buClr>
              <a:buSzPts val="1050"/>
              <a:buNone/>
              <a:defRPr sz="1050">
                <a:solidFill>
                  <a:srgbClr val="888888"/>
                </a:solidFill>
              </a:defRPr>
            </a:lvl6pPr>
            <a:lvl7pPr marL="3200400" lvl="6" indent="-228600" algn="l">
              <a:spcBef>
                <a:spcPts val="210"/>
              </a:spcBef>
              <a:spcAft>
                <a:spcPts val="0"/>
              </a:spcAft>
              <a:buClr>
                <a:srgbClr val="888888"/>
              </a:buClr>
              <a:buSzPts val="1050"/>
              <a:buNone/>
              <a:defRPr sz="1050">
                <a:solidFill>
                  <a:srgbClr val="888888"/>
                </a:solidFill>
              </a:defRPr>
            </a:lvl7pPr>
            <a:lvl8pPr marL="3657600" lvl="7" indent="-228600" algn="l">
              <a:spcBef>
                <a:spcPts val="210"/>
              </a:spcBef>
              <a:spcAft>
                <a:spcPts val="0"/>
              </a:spcAft>
              <a:buClr>
                <a:srgbClr val="888888"/>
              </a:buClr>
              <a:buSzPts val="1050"/>
              <a:buNone/>
              <a:defRPr sz="1050">
                <a:solidFill>
                  <a:srgbClr val="888888"/>
                </a:solidFill>
              </a:defRPr>
            </a:lvl8pPr>
            <a:lvl9pPr marL="4114800" lvl="8" indent="-228600" algn="l">
              <a:spcBef>
                <a:spcPts val="210"/>
              </a:spcBef>
              <a:spcAft>
                <a:spcPts val="0"/>
              </a:spcAft>
              <a:buClr>
                <a:srgbClr val="888888"/>
              </a:buClr>
              <a:buSzPts val="1050"/>
              <a:buNone/>
              <a:defRPr sz="1050">
                <a:solidFill>
                  <a:srgbClr val="888888"/>
                </a:solidFill>
              </a:defRPr>
            </a:lvl9pPr>
          </a:lstStyle>
          <a:p>
            <a:endParaRPr/>
          </a:p>
        </p:txBody>
      </p:sp>
      <p:sp>
        <p:nvSpPr>
          <p:cNvPr id="906" name="Google Shape;906;p21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7" name="Google Shape;907;p21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8" name="Google Shape;908;p21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grpSp>
        <p:nvGrpSpPr>
          <p:cNvPr id="99" name="Google Shape;99;p109"/>
          <p:cNvGrpSpPr/>
          <p:nvPr/>
        </p:nvGrpSpPr>
        <p:grpSpPr>
          <a:xfrm>
            <a:off x="0" y="1295400"/>
            <a:ext cx="7010400" cy="46038"/>
            <a:chOff x="1905000" y="6553200"/>
            <a:chExt cx="7010400" cy="45719"/>
          </a:xfrm>
        </p:grpSpPr>
        <p:sp>
          <p:nvSpPr>
            <p:cNvPr id="100" name="Google Shape;100;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1" name="Google Shape;101;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3" name="Google Shape;103;p109"/>
          <p:cNvGrpSpPr/>
          <p:nvPr/>
        </p:nvGrpSpPr>
        <p:grpSpPr>
          <a:xfrm>
            <a:off x="2133600" y="6553200"/>
            <a:ext cx="7010400" cy="46038"/>
            <a:chOff x="1905000" y="6553200"/>
            <a:chExt cx="7010400" cy="45719"/>
          </a:xfrm>
        </p:grpSpPr>
        <p:sp>
          <p:nvSpPr>
            <p:cNvPr id="104" name="Google Shape;104;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5" name="Google Shape;105;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7" name="Google Shape;107;p10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8" name="Google Shape;108;p10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09" name="Google Shape;109;p10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9"/>
        <p:cNvGrpSpPr/>
        <p:nvPr/>
      </p:nvGrpSpPr>
      <p:grpSpPr>
        <a:xfrm>
          <a:off x="0" y="0"/>
          <a:ext cx="0" cy="0"/>
          <a:chOff x="0" y="0"/>
          <a:chExt cx="0" cy="0"/>
        </a:xfrm>
      </p:grpSpPr>
      <p:sp>
        <p:nvSpPr>
          <p:cNvPr id="910" name="Google Shape;910;p2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1" name="Google Shape;911;p216"/>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912" name="Google Shape;912;p216"/>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913" name="Google Shape;913;p21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14" name="Google Shape;914;p21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15" name="Google Shape;915;p21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6"/>
        <p:cNvGrpSpPr/>
        <p:nvPr/>
      </p:nvGrpSpPr>
      <p:grpSpPr>
        <a:xfrm>
          <a:off x="0" y="0"/>
          <a:ext cx="0" cy="0"/>
          <a:chOff x="0" y="0"/>
          <a:chExt cx="0" cy="0"/>
        </a:xfrm>
      </p:grpSpPr>
      <p:sp>
        <p:nvSpPr>
          <p:cNvPr id="917" name="Google Shape;917;p2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8" name="Google Shape;918;p2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919" name="Google Shape;919;p2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920" name="Google Shape;920;p217"/>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921" name="Google Shape;921;p217"/>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922" name="Google Shape;922;p21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3" name="Google Shape;923;p21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4" name="Google Shape;924;p21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5"/>
        <p:cNvGrpSpPr/>
        <p:nvPr/>
      </p:nvGrpSpPr>
      <p:grpSpPr>
        <a:xfrm>
          <a:off x="0" y="0"/>
          <a:ext cx="0" cy="0"/>
          <a:chOff x="0" y="0"/>
          <a:chExt cx="0" cy="0"/>
        </a:xfrm>
      </p:grpSpPr>
      <p:sp>
        <p:nvSpPr>
          <p:cNvPr id="926" name="Google Shape;926;p2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7" name="Google Shape;927;p21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8" name="Google Shape;928;p21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9" name="Google Shape;929;p21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0"/>
        <p:cNvGrpSpPr/>
        <p:nvPr/>
      </p:nvGrpSpPr>
      <p:grpSpPr>
        <a:xfrm>
          <a:off x="0" y="0"/>
          <a:ext cx="0" cy="0"/>
          <a:chOff x="0" y="0"/>
          <a:chExt cx="0" cy="0"/>
        </a:xfrm>
      </p:grpSpPr>
      <p:sp>
        <p:nvSpPr>
          <p:cNvPr id="931" name="Google Shape;931;p21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2" name="Google Shape;932;p21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3" name="Google Shape;933;p21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4"/>
        <p:cNvGrpSpPr/>
        <p:nvPr/>
      </p:nvGrpSpPr>
      <p:grpSpPr>
        <a:xfrm>
          <a:off x="0" y="0"/>
          <a:ext cx="0" cy="0"/>
          <a:chOff x="0" y="0"/>
          <a:chExt cx="0" cy="0"/>
        </a:xfrm>
      </p:grpSpPr>
      <p:sp>
        <p:nvSpPr>
          <p:cNvPr id="935" name="Google Shape;935;p220"/>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6" name="Google Shape;936;p220"/>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937" name="Google Shape;937;p220"/>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938" name="Google Shape;938;p22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9" name="Google Shape;939;p22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0" name="Google Shape;940;p22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1"/>
        <p:cNvGrpSpPr/>
        <p:nvPr/>
      </p:nvGrpSpPr>
      <p:grpSpPr>
        <a:xfrm>
          <a:off x="0" y="0"/>
          <a:ext cx="0" cy="0"/>
          <a:chOff x="0" y="0"/>
          <a:chExt cx="0" cy="0"/>
        </a:xfrm>
      </p:grpSpPr>
      <p:sp>
        <p:nvSpPr>
          <p:cNvPr id="942" name="Google Shape;942;p2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3" name="Google Shape;943;p221"/>
          <p:cNvSpPr>
            <a:spLocks noGrp="1"/>
          </p:cNvSpPr>
          <p:nvPr>
            <p:ph type="pic" idx="2"/>
          </p:nvPr>
        </p:nvSpPr>
        <p:spPr>
          <a:xfrm>
            <a:off x="1792288" y="612775"/>
            <a:ext cx="5486400" cy="4114800"/>
          </a:xfrm>
          <a:prstGeom prst="rect">
            <a:avLst/>
          </a:prstGeom>
          <a:noFill/>
          <a:ln>
            <a:noFill/>
          </a:ln>
        </p:spPr>
      </p:sp>
      <p:sp>
        <p:nvSpPr>
          <p:cNvPr id="944" name="Google Shape;944;p2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945" name="Google Shape;945;p2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6" name="Google Shape;946;p2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7" name="Google Shape;947;p2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8"/>
        <p:cNvGrpSpPr/>
        <p:nvPr/>
      </p:nvGrpSpPr>
      <p:grpSpPr>
        <a:xfrm>
          <a:off x="0" y="0"/>
          <a:ext cx="0" cy="0"/>
          <a:chOff x="0" y="0"/>
          <a:chExt cx="0" cy="0"/>
        </a:xfrm>
      </p:grpSpPr>
      <p:sp>
        <p:nvSpPr>
          <p:cNvPr id="949" name="Google Shape;949;p2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0" name="Google Shape;950;p222"/>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1" name="Google Shape;951;p2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2" name="Google Shape;952;p2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3" name="Google Shape;953;p2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4"/>
        <p:cNvGrpSpPr/>
        <p:nvPr/>
      </p:nvGrpSpPr>
      <p:grpSpPr>
        <a:xfrm>
          <a:off x="0" y="0"/>
          <a:ext cx="0" cy="0"/>
          <a:chOff x="0" y="0"/>
          <a:chExt cx="0" cy="0"/>
        </a:xfrm>
      </p:grpSpPr>
      <p:sp>
        <p:nvSpPr>
          <p:cNvPr id="955" name="Google Shape;955;p223"/>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6" name="Google Shape;956;p223"/>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7" name="Google Shape;957;p2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8" name="Google Shape;958;p2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9" name="Google Shape;959;p2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60"/>
        <p:cNvGrpSpPr/>
        <p:nvPr/>
      </p:nvGrpSpPr>
      <p:grpSpPr>
        <a:xfrm>
          <a:off x="0" y="0"/>
          <a:ext cx="0" cy="0"/>
          <a:chOff x="0" y="0"/>
          <a:chExt cx="0" cy="0"/>
        </a:xfrm>
      </p:grpSpPr>
      <p:sp>
        <p:nvSpPr>
          <p:cNvPr id="961" name="Google Shape;961;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2" name="Google Shape;962;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3" name="Google Shape;963;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4" name="Google Shape;964;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65" name="Google Shape;965;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66" name="Google Shape;966;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967" name="Google Shape;967;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968" name="Google Shape;968;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9" name="Google Shape;969;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0" name="Google Shape;970;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1" name="Google Shape;971;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72" name="Google Shape;972;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73" name="Google Shape;973;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974" name="Google Shape;974;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975" name="Google Shape;975;p22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6" name="Google Shape;976;p22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0"/>
        <p:cNvGrpSpPr/>
        <p:nvPr/>
      </p:nvGrpSpPr>
      <p:grpSpPr>
        <a:xfrm>
          <a:off x="0" y="0"/>
          <a:ext cx="0" cy="0"/>
          <a:chOff x="0" y="0"/>
          <a:chExt cx="0" cy="0"/>
        </a:xfrm>
      </p:grpSpPr>
      <p:grpSp>
        <p:nvGrpSpPr>
          <p:cNvPr id="111" name="Google Shape;111;p110"/>
          <p:cNvGrpSpPr/>
          <p:nvPr/>
        </p:nvGrpSpPr>
        <p:grpSpPr>
          <a:xfrm>
            <a:off x="0" y="1295400"/>
            <a:ext cx="7010400" cy="46038"/>
            <a:chOff x="1905000" y="6553200"/>
            <a:chExt cx="7010400" cy="45719"/>
          </a:xfrm>
        </p:grpSpPr>
        <p:sp>
          <p:nvSpPr>
            <p:cNvPr id="112" name="Google Shape;112;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3" name="Google Shape;113;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4" name="Google Shape;114;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15" name="Google Shape;115;p110"/>
          <p:cNvGrpSpPr/>
          <p:nvPr/>
        </p:nvGrpSpPr>
        <p:grpSpPr>
          <a:xfrm>
            <a:off x="2133600" y="6553200"/>
            <a:ext cx="7010400" cy="46038"/>
            <a:chOff x="1905000" y="6553200"/>
            <a:chExt cx="7010400" cy="45719"/>
          </a:xfrm>
        </p:grpSpPr>
        <p:sp>
          <p:nvSpPr>
            <p:cNvPr id="116" name="Google Shape;116;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7" name="Google Shape;117;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8" name="Google Shape;118;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9" name="Google Shape;119;p11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20" name="Google Shape;120;p11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21" name="Google Shape;121;p11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22" name="Google Shape;122;p11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23" name="Google Shape;123;p11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8"/>
        <p:cNvGrpSpPr/>
        <p:nvPr/>
      </p:nvGrpSpPr>
      <p:grpSpPr>
        <a:xfrm>
          <a:off x="0" y="0"/>
          <a:ext cx="0" cy="0"/>
          <a:chOff x="0" y="0"/>
          <a:chExt cx="0" cy="0"/>
        </a:xfrm>
      </p:grpSpPr>
      <p:sp>
        <p:nvSpPr>
          <p:cNvPr id="979" name="Google Shape;979;p22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980" name="Google Shape;980;p226"/>
          <p:cNvGrpSpPr/>
          <p:nvPr/>
        </p:nvGrpSpPr>
        <p:grpSpPr>
          <a:xfrm>
            <a:off x="2084388" y="6550027"/>
            <a:ext cx="7059612" cy="49213"/>
            <a:chOff x="2083888" y="6550671"/>
            <a:chExt cx="7060112" cy="48665"/>
          </a:xfrm>
        </p:grpSpPr>
        <p:sp>
          <p:nvSpPr>
            <p:cNvPr id="981" name="Google Shape;981;p22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2" name="Google Shape;982;p22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3" name="Google Shape;983;p22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984" name="Google Shape;984;p22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985" name="Google Shape;985;p226"/>
          <p:cNvGrpSpPr/>
          <p:nvPr/>
        </p:nvGrpSpPr>
        <p:grpSpPr>
          <a:xfrm>
            <a:off x="2133600" y="6553200"/>
            <a:ext cx="7010400" cy="46038"/>
            <a:chOff x="1905000" y="6553200"/>
            <a:chExt cx="7010400" cy="45719"/>
          </a:xfrm>
        </p:grpSpPr>
        <p:sp>
          <p:nvSpPr>
            <p:cNvPr id="986" name="Google Shape;986;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7" name="Google Shape;987;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8" name="Google Shape;988;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989" name="Google Shape;989;p226"/>
          <p:cNvGrpSpPr/>
          <p:nvPr/>
        </p:nvGrpSpPr>
        <p:grpSpPr>
          <a:xfrm>
            <a:off x="0" y="1295400"/>
            <a:ext cx="7010400" cy="46038"/>
            <a:chOff x="1905000" y="6553200"/>
            <a:chExt cx="7010400" cy="45719"/>
          </a:xfrm>
        </p:grpSpPr>
        <p:sp>
          <p:nvSpPr>
            <p:cNvPr id="990" name="Google Shape;990;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1" name="Google Shape;991;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2" name="Google Shape;992;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993" name="Google Shape;993;p22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4" name="Google Shape;994;p22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5"/>
        <p:cNvGrpSpPr/>
        <p:nvPr/>
      </p:nvGrpSpPr>
      <p:grpSpPr>
        <a:xfrm>
          <a:off x="0" y="0"/>
          <a:ext cx="0" cy="0"/>
          <a:chOff x="0" y="0"/>
          <a:chExt cx="0" cy="0"/>
        </a:xfrm>
      </p:grpSpPr>
      <p:sp>
        <p:nvSpPr>
          <p:cNvPr id="996" name="Google Shape;996;p22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997" name="Google Shape;997;p227"/>
          <p:cNvGrpSpPr/>
          <p:nvPr/>
        </p:nvGrpSpPr>
        <p:grpSpPr>
          <a:xfrm>
            <a:off x="2084388" y="6550027"/>
            <a:ext cx="7059612" cy="49213"/>
            <a:chOff x="2083888" y="6550671"/>
            <a:chExt cx="7060112" cy="48665"/>
          </a:xfrm>
        </p:grpSpPr>
        <p:sp>
          <p:nvSpPr>
            <p:cNvPr id="998" name="Google Shape;998;p22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9" name="Google Shape;999;p22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0" name="Google Shape;1000;p22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01" name="Google Shape;1001;p22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02" name="Google Shape;1002;p227"/>
          <p:cNvGrpSpPr/>
          <p:nvPr/>
        </p:nvGrpSpPr>
        <p:grpSpPr>
          <a:xfrm>
            <a:off x="2133600" y="6553200"/>
            <a:ext cx="7010400" cy="46038"/>
            <a:chOff x="1905000" y="6553200"/>
            <a:chExt cx="7010400" cy="45719"/>
          </a:xfrm>
        </p:grpSpPr>
        <p:sp>
          <p:nvSpPr>
            <p:cNvPr id="1003" name="Google Shape;1003;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4" name="Google Shape;1004;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5" name="Google Shape;1005;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06" name="Google Shape;1006;p227"/>
          <p:cNvGrpSpPr/>
          <p:nvPr/>
        </p:nvGrpSpPr>
        <p:grpSpPr>
          <a:xfrm>
            <a:off x="0" y="1295400"/>
            <a:ext cx="7010400" cy="46038"/>
            <a:chOff x="1905000" y="6553200"/>
            <a:chExt cx="7010400" cy="45719"/>
          </a:xfrm>
        </p:grpSpPr>
        <p:sp>
          <p:nvSpPr>
            <p:cNvPr id="1007" name="Google Shape;1007;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8" name="Google Shape;1008;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9" name="Google Shape;1009;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10" name="Google Shape;1010;p22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1" name="Google Shape;1011;p22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12"/>
        <p:cNvGrpSpPr/>
        <p:nvPr/>
      </p:nvGrpSpPr>
      <p:grpSpPr>
        <a:xfrm>
          <a:off x="0" y="0"/>
          <a:ext cx="0" cy="0"/>
          <a:chOff x="0" y="0"/>
          <a:chExt cx="0" cy="0"/>
        </a:xfrm>
      </p:grpSpPr>
      <p:sp>
        <p:nvSpPr>
          <p:cNvPr id="1013" name="Google Shape;1013;p22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14" name="Google Shape;1014;p228"/>
          <p:cNvGrpSpPr/>
          <p:nvPr/>
        </p:nvGrpSpPr>
        <p:grpSpPr>
          <a:xfrm>
            <a:off x="2084388" y="6550027"/>
            <a:ext cx="7059612" cy="49213"/>
            <a:chOff x="2083888" y="6550671"/>
            <a:chExt cx="7060112" cy="48665"/>
          </a:xfrm>
        </p:grpSpPr>
        <p:sp>
          <p:nvSpPr>
            <p:cNvPr id="1015" name="Google Shape;1015;p2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6" name="Google Shape;1016;p2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7" name="Google Shape;1017;p2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18" name="Google Shape;1018;p22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19" name="Google Shape;1019;p228"/>
          <p:cNvGrpSpPr/>
          <p:nvPr/>
        </p:nvGrpSpPr>
        <p:grpSpPr>
          <a:xfrm>
            <a:off x="2133600" y="6553200"/>
            <a:ext cx="7010400" cy="46038"/>
            <a:chOff x="1905000" y="6553200"/>
            <a:chExt cx="7010400" cy="45719"/>
          </a:xfrm>
        </p:grpSpPr>
        <p:sp>
          <p:nvSpPr>
            <p:cNvPr id="1020" name="Google Shape;1020;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1" name="Google Shape;1021;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2" name="Google Shape;1022;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23" name="Google Shape;1023;p228"/>
          <p:cNvGrpSpPr/>
          <p:nvPr/>
        </p:nvGrpSpPr>
        <p:grpSpPr>
          <a:xfrm>
            <a:off x="0" y="1295400"/>
            <a:ext cx="7010400" cy="46038"/>
            <a:chOff x="1905000" y="6553200"/>
            <a:chExt cx="7010400" cy="45719"/>
          </a:xfrm>
        </p:grpSpPr>
        <p:sp>
          <p:nvSpPr>
            <p:cNvPr id="1024" name="Google Shape;1024;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5" name="Google Shape;1025;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6" name="Google Shape;1026;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27" name="Google Shape;1027;p22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8" name="Google Shape;1028;p22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029"/>
        <p:cNvGrpSpPr/>
        <p:nvPr/>
      </p:nvGrpSpPr>
      <p:grpSpPr>
        <a:xfrm>
          <a:off x="0" y="0"/>
          <a:ext cx="0" cy="0"/>
          <a:chOff x="0" y="0"/>
          <a:chExt cx="0" cy="0"/>
        </a:xfrm>
      </p:grpSpPr>
      <p:sp>
        <p:nvSpPr>
          <p:cNvPr id="1030" name="Google Shape;1030;p22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31" name="Google Shape;1031;p229"/>
          <p:cNvGrpSpPr/>
          <p:nvPr/>
        </p:nvGrpSpPr>
        <p:grpSpPr>
          <a:xfrm>
            <a:off x="2084388" y="6550027"/>
            <a:ext cx="7059612" cy="49213"/>
            <a:chOff x="2083888" y="6550671"/>
            <a:chExt cx="7060112" cy="48665"/>
          </a:xfrm>
        </p:grpSpPr>
        <p:sp>
          <p:nvSpPr>
            <p:cNvPr id="1032" name="Google Shape;1032;p22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3" name="Google Shape;1033;p22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4" name="Google Shape;1034;p22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35" name="Google Shape;1035;p22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36" name="Google Shape;1036;p229"/>
          <p:cNvGrpSpPr/>
          <p:nvPr/>
        </p:nvGrpSpPr>
        <p:grpSpPr>
          <a:xfrm>
            <a:off x="2133600" y="6553200"/>
            <a:ext cx="7010400" cy="46038"/>
            <a:chOff x="1905000" y="6553200"/>
            <a:chExt cx="7010400" cy="45719"/>
          </a:xfrm>
        </p:grpSpPr>
        <p:sp>
          <p:nvSpPr>
            <p:cNvPr id="1037" name="Google Shape;1037;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8" name="Google Shape;1038;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9" name="Google Shape;1039;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40" name="Google Shape;1040;p229"/>
          <p:cNvGrpSpPr/>
          <p:nvPr/>
        </p:nvGrpSpPr>
        <p:grpSpPr>
          <a:xfrm>
            <a:off x="0" y="1295400"/>
            <a:ext cx="7010400" cy="46038"/>
            <a:chOff x="1905000" y="6553200"/>
            <a:chExt cx="7010400" cy="45719"/>
          </a:xfrm>
        </p:grpSpPr>
        <p:sp>
          <p:nvSpPr>
            <p:cNvPr id="1041" name="Google Shape;1041;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2" name="Google Shape;1042;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3" name="Google Shape;1043;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44" name="Google Shape;1044;p22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5" name="Google Shape;1045;p22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046"/>
        <p:cNvGrpSpPr/>
        <p:nvPr/>
      </p:nvGrpSpPr>
      <p:grpSpPr>
        <a:xfrm>
          <a:off x="0" y="0"/>
          <a:ext cx="0" cy="0"/>
          <a:chOff x="0" y="0"/>
          <a:chExt cx="0" cy="0"/>
        </a:xfrm>
      </p:grpSpPr>
      <p:sp>
        <p:nvSpPr>
          <p:cNvPr id="1047" name="Google Shape;1047;p23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48" name="Google Shape;1048;p230"/>
          <p:cNvGrpSpPr/>
          <p:nvPr/>
        </p:nvGrpSpPr>
        <p:grpSpPr>
          <a:xfrm>
            <a:off x="2084388" y="6550027"/>
            <a:ext cx="7059612" cy="49213"/>
            <a:chOff x="2083888" y="6550671"/>
            <a:chExt cx="7060112" cy="48665"/>
          </a:xfrm>
        </p:grpSpPr>
        <p:sp>
          <p:nvSpPr>
            <p:cNvPr id="1049" name="Google Shape;1049;p2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0" name="Google Shape;1050;p2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1" name="Google Shape;1051;p2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52" name="Google Shape;1052;p23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53" name="Google Shape;1053;p230"/>
          <p:cNvGrpSpPr/>
          <p:nvPr/>
        </p:nvGrpSpPr>
        <p:grpSpPr>
          <a:xfrm>
            <a:off x="2133600" y="6553200"/>
            <a:ext cx="7010400" cy="46038"/>
            <a:chOff x="1905000" y="6553200"/>
            <a:chExt cx="7010400" cy="45719"/>
          </a:xfrm>
        </p:grpSpPr>
        <p:sp>
          <p:nvSpPr>
            <p:cNvPr id="1054" name="Google Shape;1054;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5" name="Google Shape;1055;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6" name="Google Shape;1056;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57" name="Google Shape;1057;p230"/>
          <p:cNvGrpSpPr/>
          <p:nvPr/>
        </p:nvGrpSpPr>
        <p:grpSpPr>
          <a:xfrm>
            <a:off x="0" y="1295400"/>
            <a:ext cx="7010400" cy="46038"/>
            <a:chOff x="1905000" y="6553200"/>
            <a:chExt cx="7010400" cy="45719"/>
          </a:xfrm>
        </p:grpSpPr>
        <p:sp>
          <p:nvSpPr>
            <p:cNvPr id="1058" name="Google Shape;1058;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9" name="Google Shape;1059;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0" name="Google Shape;1060;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61" name="Google Shape;1061;p23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2" name="Google Shape;1062;p23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063"/>
        <p:cNvGrpSpPr/>
        <p:nvPr/>
      </p:nvGrpSpPr>
      <p:grpSpPr>
        <a:xfrm>
          <a:off x="0" y="0"/>
          <a:ext cx="0" cy="0"/>
          <a:chOff x="0" y="0"/>
          <a:chExt cx="0" cy="0"/>
        </a:xfrm>
      </p:grpSpPr>
      <p:sp>
        <p:nvSpPr>
          <p:cNvPr id="1064" name="Google Shape;1064;p23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65" name="Google Shape;1065;p231"/>
          <p:cNvGrpSpPr/>
          <p:nvPr/>
        </p:nvGrpSpPr>
        <p:grpSpPr>
          <a:xfrm>
            <a:off x="2084388" y="6550027"/>
            <a:ext cx="7059612" cy="49213"/>
            <a:chOff x="2083888" y="6550671"/>
            <a:chExt cx="7060112" cy="48665"/>
          </a:xfrm>
        </p:grpSpPr>
        <p:sp>
          <p:nvSpPr>
            <p:cNvPr id="1066" name="Google Shape;1066;p2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7" name="Google Shape;1067;p2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8" name="Google Shape;1068;p2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69" name="Google Shape;1069;p23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70" name="Google Shape;1070;p231"/>
          <p:cNvGrpSpPr/>
          <p:nvPr/>
        </p:nvGrpSpPr>
        <p:grpSpPr>
          <a:xfrm>
            <a:off x="2133600" y="6553200"/>
            <a:ext cx="7010400" cy="46038"/>
            <a:chOff x="1905000" y="6553200"/>
            <a:chExt cx="7010400" cy="45719"/>
          </a:xfrm>
        </p:grpSpPr>
        <p:sp>
          <p:nvSpPr>
            <p:cNvPr id="1071" name="Google Shape;1071;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2" name="Google Shape;1072;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3" name="Google Shape;1073;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74" name="Google Shape;1074;p231"/>
          <p:cNvGrpSpPr/>
          <p:nvPr/>
        </p:nvGrpSpPr>
        <p:grpSpPr>
          <a:xfrm>
            <a:off x="0" y="1295400"/>
            <a:ext cx="7010400" cy="46038"/>
            <a:chOff x="1905000" y="6553200"/>
            <a:chExt cx="7010400" cy="45719"/>
          </a:xfrm>
        </p:grpSpPr>
        <p:sp>
          <p:nvSpPr>
            <p:cNvPr id="1075" name="Google Shape;1075;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6" name="Google Shape;1076;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7" name="Google Shape;1077;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78" name="Google Shape;1078;p23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9" name="Google Shape;1079;p23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080"/>
        <p:cNvGrpSpPr/>
        <p:nvPr/>
      </p:nvGrpSpPr>
      <p:grpSpPr>
        <a:xfrm>
          <a:off x="0" y="0"/>
          <a:ext cx="0" cy="0"/>
          <a:chOff x="0" y="0"/>
          <a:chExt cx="0" cy="0"/>
        </a:xfrm>
      </p:grpSpPr>
      <p:sp>
        <p:nvSpPr>
          <p:cNvPr id="1081" name="Google Shape;1081;p23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82" name="Google Shape;1082;p232"/>
          <p:cNvGrpSpPr/>
          <p:nvPr/>
        </p:nvGrpSpPr>
        <p:grpSpPr>
          <a:xfrm>
            <a:off x="2084388" y="6550027"/>
            <a:ext cx="7059612" cy="49213"/>
            <a:chOff x="2083888" y="6550671"/>
            <a:chExt cx="7060112" cy="48665"/>
          </a:xfrm>
        </p:grpSpPr>
        <p:sp>
          <p:nvSpPr>
            <p:cNvPr id="1083" name="Google Shape;1083;p2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4" name="Google Shape;1084;p2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5" name="Google Shape;1085;p2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86" name="Google Shape;1086;p23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87" name="Google Shape;1087;p232"/>
          <p:cNvGrpSpPr/>
          <p:nvPr/>
        </p:nvGrpSpPr>
        <p:grpSpPr>
          <a:xfrm>
            <a:off x="2133600" y="6553200"/>
            <a:ext cx="7010400" cy="46038"/>
            <a:chOff x="1905000" y="6553200"/>
            <a:chExt cx="7010400" cy="45719"/>
          </a:xfrm>
        </p:grpSpPr>
        <p:sp>
          <p:nvSpPr>
            <p:cNvPr id="1088" name="Google Shape;1088;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9" name="Google Shape;1089;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0" name="Google Shape;1090;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91" name="Google Shape;1091;p232"/>
          <p:cNvGrpSpPr/>
          <p:nvPr/>
        </p:nvGrpSpPr>
        <p:grpSpPr>
          <a:xfrm>
            <a:off x="0" y="1295400"/>
            <a:ext cx="7010400" cy="46038"/>
            <a:chOff x="1905000" y="6553200"/>
            <a:chExt cx="7010400" cy="45719"/>
          </a:xfrm>
        </p:grpSpPr>
        <p:sp>
          <p:nvSpPr>
            <p:cNvPr id="1092" name="Google Shape;1092;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3" name="Google Shape;1093;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4" name="Google Shape;1094;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95" name="Google Shape;1095;p23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6" name="Google Shape;1096;p23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097"/>
        <p:cNvGrpSpPr/>
        <p:nvPr/>
      </p:nvGrpSpPr>
      <p:grpSpPr>
        <a:xfrm>
          <a:off x="0" y="0"/>
          <a:ext cx="0" cy="0"/>
          <a:chOff x="0" y="0"/>
          <a:chExt cx="0" cy="0"/>
        </a:xfrm>
      </p:grpSpPr>
      <p:sp>
        <p:nvSpPr>
          <p:cNvPr id="1098" name="Google Shape;1098;p233"/>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99" name="Google Shape;1099;p233"/>
          <p:cNvGrpSpPr/>
          <p:nvPr/>
        </p:nvGrpSpPr>
        <p:grpSpPr>
          <a:xfrm>
            <a:off x="2084388" y="6550027"/>
            <a:ext cx="7059612" cy="49213"/>
            <a:chOff x="2083888" y="6550671"/>
            <a:chExt cx="7060112" cy="48665"/>
          </a:xfrm>
        </p:grpSpPr>
        <p:sp>
          <p:nvSpPr>
            <p:cNvPr id="1100" name="Google Shape;1100;p23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1" name="Google Shape;1101;p23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2" name="Google Shape;1102;p23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03" name="Google Shape;1103;p233"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04" name="Google Shape;1104;p233"/>
          <p:cNvGrpSpPr/>
          <p:nvPr/>
        </p:nvGrpSpPr>
        <p:grpSpPr>
          <a:xfrm>
            <a:off x="2133600" y="6553200"/>
            <a:ext cx="7010400" cy="46038"/>
            <a:chOff x="1905000" y="6553200"/>
            <a:chExt cx="7010400" cy="45719"/>
          </a:xfrm>
        </p:grpSpPr>
        <p:sp>
          <p:nvSpPr>
            <p:cNvPr id="1105" name="Google Shape;1105;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6" name="Google Shape;1106;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7" name="Google Shape;1107;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08" name="Google Shape;1108;p233"/>
          <p:cNvGrpSpPr/>
          <p:nvPr/>
        </p:nvGrpSpPr>
        <p:grpSpPr>
          <a:xfrm>
            <a:off x="0" y="1295400"/>
            <a:ext cx="7010400" cy="46038"/>
            <a:chOff x="1905000" y="6553200"/>
            <a:chExt cx="7010400" cy="45719"/>
          </a:xfrm>
        </p:grpSpPr>
        <p:sp>
          <p:nvSpPr>
            <p:cNvPr id="1109" name="Google Shape;1109;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0" name="Google Shape;1110;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1" name="Google Shape;1111;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12" name="Google Shape;1112;p23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3" name="Google Shape;1113;p23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114"/>
        <p:cNvGrpSpPr/>
        <p:nvPr/>
      </p:nvGrpSpPr>
      <p:grpSpPr>
        <a:xfrm>
          <a:off x="0" y="0"/>
          <a:ext cx="0" cy="0"/>
          <a:chOff x="0" y="0"/>
          <a:chExt cx="0" cy="0"/>
        </a:xfrm>
      </p:grpSpPr>
      <p:sp>
        <p:nvSpPr>
          <p:cNvPr id="1115" name="Google Shape;1115;p23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16" name="Google Shape;1116;p234"/>
          <p:cNvGrpSpPr/>
          <p:nvPr/>
        </p:nvGrpSpPr>
        <p:grpSpPr>
          <a:xfrm>
            <a:off x="2084388" y="6550027"/>
            <a:ext cx="7059612" cy="49213"/>
            <a:chOff x="2083888" y="6550671"/>
            <a:chExt cx="7060112" cy="48665"/>
          </a:xfrm>
        </p:grpSpPr>
        <p:sp>
          <p:nvSpPr>
            <p:cNvPr id="1117" name="Google Shape;1117;p23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8" name="Google Shape;1118;p23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9" name="Google Shape;1119;p23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20" name="Google Shape;1120;p234"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21" name="Google Shape;1121;p234"/>
          <p:cNvGrpSpPr/>
          <p:nvPr/>
        </p:nvGrpSpPr>
        <p:grpSpPr>
          <a:xfrm>
            <a:off x="2133600" y="6553200"/>
            <a:ext cx="7010400" cy="46038"/>
            <a:chOff x="1905000" y="6553200"/>
            <a:chExt cx="7010400" cy="45719"/>
          </a:xfrm>
        </p:grpSpPr>
        <p:sp>
          <p:nvSpPr>
            <p:cNvPr id="1122" name="Google Shape;1122;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3" name="Google Shape;1123;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4" name="Google Shape;1124;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25" name="Google Shape;1125;p234"/>
          <p:cNvGrpSpPr/>
          <p:nvPr/>
        </p:nvGrpSpPr>
        <p:grpSpPr>
          <a:xfrm>
            <a:off x="0" y="1295400"/>
            <a:ext cx="7010400" cy="46038"/>
            <a:chOff x="1905000" y="6553200"/>
            <a:chExt cx="7010400" cy="45719"/>
          </a:xfrm>
        </p:grpSpPr>
        <p:sp>
          <p:nvSpPr>
            <p:cNvPr id="1126" name="Google Shape;1126;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7" name="Google Shape;1127;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8" name="Google Shape;1128;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29" name="Google Shape;1129;p23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0" name="Google Shape;1130;p23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131"/>
        <p:cNvGrpSpPr/>
        <p:nvPr/>
      </p:nvGrpSpPr>
      <p:grpSpPr>
        <a:xfrm>
          <a:off x="0" y="0"/>
          <a:ext cx="0" cy="0"/>
          <a:chOff x="0" y="0"/>
          <a:chExt cx="0" cy="0"/>
        </a:xfrm>
      </p:grpSpPr>
      <p:sp>
        <p:nvSpPr>
          <p:cNvPr id="1132" name="Google Shape;1132;p235"/>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33" name="Google Shape;1133;p235"/>
          <p:cNvGrpSpPr/>
          <p:nvPr/>
        </p:nvGrpSpPr>
        <p:grpSpPr>
          <a:xfrm>
            <a:off x="2084388" y="6550027"/>
            <a:ext cx="7059612" cy="49213"/>
            <a:chOff x="2083888" y="6550671"/>
            <a:chExt cx="7060112" cy="48665"/>
          </a:xfrm>
        </p:grpSpPr>
        <p:sp>
          <p:nvSpPr>
            <p:cNvPr id="1134" name="Google Shape;1134;p23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5" name="Google Shape;1135;p23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6" name="Google Shape;1136;p23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37" name="Google Shape;1137;p235"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38" name="Google Shape;1138;p235"/>
          <p:cNvGrpSpPr/>
          <p:nvPr/>
        </p:nvGrpSpPr>
        <p:grpSpPr>
          <a:xfrm>
            <a:off x="2133600" y="6553200"/>
            <a:ext cx="7010400" cy="46038"/>
            <a:chOff x="1905000" y="6553200"/>
            <a:chExt cx="7010400" cy="45719"/>
          </a:xfrm>
        </p:grpSpPr>
        <p:sp>
          <p:nvSpPr>
            <p:cNvPr id="1139" name="Google Shape;1139;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0" name="Google Shape;1140;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1" name="Google Shape;1141;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42" name="Google Shape;1142;p235"/>
          <p:cNvGrpSpPr/>
          <p:nvPr/>
        </p:nvGrpSpPr>
        <p:grpSpPr>
          <a:xfrm>
            <a:off x="0" y="1295400"/>
            <a:ext cx="7010400" cy="46038"/>
            <a:chOff x="1905000" y="6553200"/>
            <a:chExt cx="7010400" cy="45719"/>
          </a:xfrm>
        </p:grpSpPr>
        <p:sp>
          <p:nvSpPr>
            <p:cNvPr id="1143" name="Google Shape;1143;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4" name="Google Shape;1144;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5" name="Google Shape;1145;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46" name="Google Shape;1146;p235"/>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7" name="Google Shape;1147;p23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grpSp>
        <p:nvGrpSpPr>
          <p:cNvPr id="125" name="Google Shape;125;p111"/>
          <p:cNvGrpSpPr/>
          <p:nvPr/>
        </p:nvGrpSpPr>
        <p:grpSpPr>
          <a:xfrm>
            <a:off x="0" y="1295400"/>
            <a:ext cx="7010400" cy="46038"/>
            <a:chOff x="1905000" y="6553200"/>
            <a:chExt cx="7010400" cy="45719"/>
          </a:xfrm>
        </p:grpSpPr>
        <p:sp>
          <p:nvSpPr>
            <p:cNvPr id="126" name="Google Shape;126;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7" name="Google Shape;127;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8" name="Google Shape;128;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9" name="Google Shape;129;p111"/>
          <p:cNvGrpSpPr/>
          <p:nvPr/>
        </p:nvGrpSpPr>
        <p:grpSpPr>
          <a:xfrm>
            <a:off x="2133600" y="6553200"/>
            <a:ext cx="7010400" cy="46038"/>
            <a:chOff x="1905000" y="6553200"/>
            <a:chExt cx="7010400" cy="45719"/>
          </a:xfrm>
        </p:grpSpPr>
        <p:sp>
          <p:nvSpPr>
            <p:cNvPr id="130" name="Google Shape;130;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2" name="Google Shape;132;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3" name="Google Shape;133;p11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4" name="Google Shape;134;p1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5" name="Google Shape;135;p11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1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7" name="Google Shape;137;p11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8" name="Google Shape;138;p11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148"/>
        <p:cNvGrpSpPr/>
        <p:nvPr/>
      </p:nvGrpSpPr>
      <p:grpSpPr>
        <a:xfrm>
          <a:off x="0" y="0"/>
          <a:ext cx="0" cy="0"/>
          <a:chOff x="0" y="0"/>
          <a:chExt cx="0" cy="0"/>
        </a:xfrm>
      </p:grpSpPr>
      <p:sp>
        <p:nvSpPr>
          <p:cNvPr id="1149" name="Google Shape;1149;p23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50" name="Google Shape;1150;p236"/>
          <p:cNvGrpSpPr/>
          <p:nvPr/>
        </p:nvGrpSpPr>
        <p:grpSpPr>
          <a:xfrm>
            <a:off x="2084388" y="6550027"/>
            <a:ext cx="7059612" cy="49213"/>
            <a:chOff x="2083888" y="6550671"/>
            <a:chExt cx="7060112" cy="48665"/>
          </a:xfrm>
        </p:grpSpPr>
        <p:sp>
          <p:nvSpPr>
            <p:cNvPr id="1151" name="Google Shape;1151;p23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2" name="Google Shape;1152;p23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3" name="Google Shape;1153;p23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54" name="Google Shape;1154;p23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55" name="Google Shape;1155;p236"/>
          <p:cNvGrpSpPr/>
          <p:nvPr/>
        </p:nvGrpSpPr>
        <p:grpSpPr>
          <a:xfrm>
            <a:off x="2133600" y="6553200"/>
            <a:ext cx="7010400" cy="46038"/>
            <a:chOff x="1905000" y="6553200"/>
            <a:chExt cx="7010400" cy="45719"/>
          </a:xfrm>
        </p:grpSpPr>
        <p:sp>
          <p:nvSpPr>
            <p:cNvPr id="1156" name="Google Shape;1156;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7" name="Google Shape;1157;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8" name="Google Shape;1158;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59" name="Google Shape;1159;p236"/>
          <p:cNvGrpSpPr/>
          <p:nvPr/>
        </p:nvGrpSpPr>
        <p:grpSpPr>
          <a:xfrm>
            <a:off x="0" y="1295400"/>
            <a:ext cx="7010400" cy="46038"/>
            <a:chOff x="1905000" y="6553200"/>
            <a:chExt cx="7010400" cy="45719"/>
          </a:xfrm>
        </p:grpSpPr>
        <p:sp>
          <p:nvSpPr>
            <p:cNvPr id="1160" name="Google Shape;1160;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1" name="Google Shape;1161;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2" name="Google Shape;1162;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63" name="Google Shape;1163;p23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4" name="Google Shape;1164;p23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165"/>
        <p:cNvGrpSpPr/>
        <p:nvPr/>
      </p:nvGrpSpPr>
      <p:grpSpPr>
        <a:xfrm>
          <a:off x="0" y="0"/>
          <a:ext cx="0" cy="0"/>
          <a:chOff x="0" y="0"/>
          <a:chExt cx="0" cy="0"/>
        </a:xfrm>
      </p:grpSpPr>
      <p:sp>
        <p:nvSpPr>
          <p:cNvPr id="1166" name="Google Shape;1166;p23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67" name="Google Shape;1167;p237"/>
          <p:cNvGrpSpPr/>
          <p:nvPr/>
        </p:nvGrpSpPr>
        <p:grpSpPr>
          <a:xfrm>
            <a:off x="2084388" y="6550027"/>
            <a:ext cx="7059612" cy="49213"/>
            <a:chOff x="2083888" y="6550671"/>
            <a:chExt cx="7060112" cy="48665"/>
          </a:xfrm>
        </p:grpSpPr>
        <p:sp>
          <p:nvSpPr>
            <p:cNvPr id="1168" name="Google Shape;1168;p23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9" name="Google Shape;1169;p23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0" name="Google Shape;1170;p23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71" name="Google Shape;1171;p23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72" name="Google Shape;1172;p237"/>
          <p:cNvGrpSpPr/>
          <p:nvPr/>
        </p:nvGrpSpPr>
        <p:grpSpPr>
          <a:xfrm>
            <a:off x="2133600" y="6553200"/>
            <a:ext cx="7010400" cy="46038"/>
            <a:chOff x="1905000" y="6553200"/>
            <a:chExt cx="7010400" cy="45719"/>
          </a:xfrm>
        </p:grpSpPr>
        <p:sp>
          <p:nvSpPr>
            <p:cNvPr id="1173" name="Google Shape;1173;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4" name="Google Shape;1174;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5" name="Google Shape;1175;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76" name="Google Shape;1176;p237"/>
          <p:cNvGrpSpPr/>
          <p:nvPr/>
        </p:nvGrpSpPr>
        <p:grpSpPr>
          <a:xfrm>
            <a:off x="0" y="1295400"/>
            <a:ext cx="7010400" cy="46038"/>
            <a:chOff x="1905000" y="6553200"/>
            <a:chExt cx="7010400" cy="45719"/>
          </a:xfrm>
        </p:grpSpPr>
        <p:sp>
          <p:nvSpPr>
            <p:cNvPr id="1177" name="Google Shape;1177;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8" name="Google Shape;1178;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9" name="Google Shape;1179;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80" name="Google Shape;1180;p23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1" name="Google Shape;1181;p23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182"/>
        <p:cNvGrpSpPr/>
        <p:nvPr/>
      </p:nvGrpSpPr>
      <p:grpSpPr>
        <a:xfrm>
          <a:off x="0" y="0"/>
          <a:ext cx="0" cy="0"/>
          <a:chOff x="0" y="0"/>
          <a:chExt cx="0" cy="0"/>
        </a:xfrm>
      </p:grpSpPr>
      <p:sp>
        <p:nvSpPr>
          <p:cNvPr id="1183" name="Google Shape;1183;p23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84" name="Google Shape;1184;p238"/>
          <p:cNvGrpSpPr/>
          <p:nvPr/>
        </p:nvGrpSpPr>
        <p:grpSpPr>
          <a:xfrm>
            <a:off x="2084388" y="6550027"/>
            <a:ext cx="7059612" cy="49213"/>
            <a:chOff x="2083888" y="6550671"/>
            <a:chExt cx="7060112" cy="48665"/>
          </a:xfrm>
        </p:grpSpPr>
        <p:sp>
          <p:nvSpPr>
            <p:cNvPr id="1185" name="Google Shape;1185;p2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6" name="Google Shape;1186;p2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7" name="Google Shape;1187;p2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88" name="Google Shape;1188;p23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89" name="Google Shape;1189;p238"/>
          <p:cNvGrpSpPr/>
          <p:nvPr/>
        </p:nvGrpSpPr>
        <p:grpSpPr>
          <a:xfrm>
            <a:off x="2133600" y="6553200"/>
            <a:ext cx="7010400" cy="46038"/>
            <a:chOff x="1905000" y="6553200"/>
            <a:chExt cx="7010400" cy="45719"/>
          </a:xfrm>
        </p:grpSpPr>
        <p:sp>
          <p:nvSpPr>
            <p:cNvPr id="1190" name="Google Shape;1190;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1" name="Google Shape;1191;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2" name="Google Shape;1192;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93" name="Google Shape;1193;p238"/>
          <p:cNvGrpSpPr/>
          <p:nvPr/>
        </p:nvGrpSpPr>
        <p:grpSpPr>
          <a:xfrm>
            <a:off x="0" y="1295400"/>
            <a:ext cx="7010400" cy="46038"/>
            <a:chOff x="1905000" y="6553200"/>
            <a:chExt cx="7010400" cy="45719"/>
          </a:xfrm>
        </p:grpSpPr>
        <p:sp>
          <p:nvSpPr>
            <p:cNvPr id="1194" name="Google Shape;1194;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5" name="Google Shape;1195;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6" name="Google Shape;1196;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97" name="Google Shape;1197;p23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8" name="Google Shape;1198;p2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199"/>
        <p:cNvGrpSpPr/>
        <p:nvPr/>
      </p:nvGrpSpPr>
      <p:grpSpPr>
        <a:xfrm>
          <a:off x="0" y="0"/>
          <a:ext cx="0" cy="0"/>
          <a:chOff x="0" y="0"/>
          <a:chExt cx="0" cy="0"/>
        </a:xfrm>
      </p:grpSpPr>
      <p:sp>
        <p:nvSpPr>
          <p:cNvPr id="1200" name="Google Shape;1200;p23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201" name="Google Shape;1201;p239"/>
          <p:cNvGrpSpPr/>
          <p:nvPr/>
        </p:nvGrpSpPr>
        <p:grpSpPr>
          <a:xfrm>
            <a:off x="2084388" y="6550027"/>
            <a:ext cx="7059612" cy="49213"/>
            <a:chOff x="2083888" y="6550671"/>
            <a:chExt cx="7060112" cy="48665"/>
          </a:xfrm>
        </p:grpSpPr>
        <p:sp>
          <p:nvSpPr>
            <p:cNvPr id="1202" name="Google Shape;1202;p23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3" name="Google Shape;1203;p23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4" name="Google Shape;1204;p23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205" name="Google Shape;1205;p23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206" name="Google Shape;1206;p239"/>
          <p:cNvGrpSpPr/>
          <p:nvPr/>
        </p:nvGrpSpPr>
        <p:grpSpPr>
          <a:xfrm>
            <a:off x="2133600" y="6553200"/>
            <a:ext cx="7010400" cy="46038"/>
            <a:chOff x="1905000" y="6553200"/>
            <a:chExt cx="7010400" cy="45719"/>
          </a:xfrm>
        </p:grpSpPr>
        <p:sp>
          <p:nvSpPr>
            <p:cNvPr id="1207" name="Google Shape;1207;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8" name="Google Shape;1208;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9" name="Google Shape;1209;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210" name="Google Shape;1210;p239"/>
          <p:cNvGrpSpPr/>
          <p:nvPr/>
        </p:nvGrpSpPr>
        <p:grpSpPr>
          <a:xfrm>
            <a:off x="0" y="1295400"/>
            <a:ext cx="7010400" cy="46038"/>
            <a:chOff x="1905000" y="6553200"/>
            <a:chExt cx="7010400" cy="45719"/>
          </a:xfrm>
        </p:grpSpPr>
        <p:sp>
          <p:nvSpPr>
            <p:cNvPr id="1211" name="Google Shape;1211;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2" name="Google Shape;1212;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3" name="Google Shape;1213;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214" name="Google Shape;1214;p23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5" name="Google Shape;1215;p2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216"/>
        <p:cNvGrpSpPr/>
        <p:nvPr/>
      </p:nvGrpSpPr>
      <p:grpSpPr>
        <a:xfrm>
          <a:off x="0" y="0"/>
          <a:ext cx="0" cy="0"/>
          <a:chOff x="0" y="0"/>
          <a:chExt cx="0" cy="0"/>
        </a:xfrm>
      </p:grpSpPr>
      <p:sp>
        <p:nvSpPr>
          <p:cNvPr id="1217" name="Google Shape;1217;p240"/>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1218" name="Google Shape;1218;p240"/>
          <p:cNvGrpSpPr/>
          <p:nvPr/>
        </p:nvGrpSpPr>
        <p:grpSpPr>
          <a:xfrm>
            <a:off x="2084388" y="6550027"/>
            <a:ext cx="7059612" cy="49213"/>
            <a:chOff x="2083888" y="6550671"/>
            <a:chExt cx="7060112" cy="48665"/>
          </a:xfrm>
        </p:grpSpPr>
        <p:sp>
          <p:nvSpPr>
            <p:cNvPr id="1219" name="Google Shape;1219;p24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0" name="Google Shape;1220;p24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1" name="Google Shape;1221;p24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1222" name="Google Shape;1222;p24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223" name="Google Shape;1223;p240"/>
          <p:cNvGrpSpPr/>
          <p:nvPr/>
        </p:nvGrpSpPr>
        <p:grpSpPr>
          <a:xfrm>
            <a:off x="2133600" y="6553200"/>
            <a:ext cx="7010400" cy="46038"/>
            <a:chOff x="1905000" y="6553200"/>
            <a:chExt cx="7010400" cy="45719"/>
          </a:xfrm>
        </p:grpSpPr>
        <p:sp>
          <p:nvSpPr>
            <p:cNvPr id="1224" name="Google Shape;1224;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5" name="Google Shape;1225;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6" name="Google Shape;1226;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1227" name="Google Shape;1227;p240"/>
          <p:cNvGrpSpPr/>
          <p:nvPr/>
        </p:nvGrpSpPr>
        <p:grpSpPr>
          <a:xfrm>
            <a:off x="0" y="1295400"/>
            <a:ext cx="7010400" cy="46038"/>
            <a:chOff x="1905000" y="6553200"/>
            <a:chExt cx="7010400" cy="45719"/>
          </a:xfrm>
        </p:grpSpPr>
        <p:sp>
          <p:nvSpPr>
            <p:cNvPr id="1228" name="Google Shape;1228;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9" name="Google Shape;1229;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30" name="Google Shape;1230;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1231" name="Google Shape;1231;p24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232" name="Google Shape;1232;p24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233"/>
        <p:cNvGrpSpPr/>
        <p:nvPr/>
      </p:nvGrpSpPr>
      <p:grpSpPr>
        <a:xfrm>
          <a:off x="0" y="0"/>
          <a:ext cx="0" cy="0"/>
          <a:chOff x="0" y="0"/>
          <a:chExt cx="0" cy="0"/>
        </a:xfrm>
      </p:grpSpPr>
      <p:sp>
        <p:nvSpPr>
          <p:cNvPr id="1234" name="Google Shape;1234;p24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235" name="Google Shape;1235;p241"/>
          <p:cNvGrpSpPr/>
          <p:nvPr/>
        </p:nvGrpSpPr>
        <p:grpSpPr>
          <a:xfrm>
            <a:off x="2084388" y="6550027"/>
            <a:ext cx="7059612" cy="49213"/>
            <a:chOff x="2083888" y="6550671"/>
            <a:chExt cx="7060112" cy="48665"/>
          </a:xfrm>
        </p:grpSpPr>
        <p:sp>
          <p:nvSpPr>
            <p:cNvPr id="1236" name="Google Shape;1236;p24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7" name="Google Shape;1237;p24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8" name="Google Shape;1238;p24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pic>
        <p:nvPicPr>
          <p:cNvPr id="1239" name="Google Shape;1239;p24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240" name="Google Shape;1240;p241"/>
          <p:cNvGrpSpPr/>
          <p:nvPr/>
        </p:nvGrpSpPr>
        <p:grpSpPr>
          <a:xfrm>
            <a:off x="2133600" y="6553200"/>
            <a:ext cx="7010400" cy="46038"/>
            <a:chOff x="1905000" y="6553200"/>
            <a:chExt cx="7010400" cy="45719"/>
          </a:xfrm>
        </p:grpSpPr>
        <p:sp>
          <p:nvSpPr>
            <p:cNvPr id="1241" name="Google Shape;1241;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2" name="Google Shape;1242;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3" name="Google Shape;1243;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grpSp>
        <p:nvGrpSpPr>
          <p:cNvPr id="1244" name="Google Shape;1244;p241"/>
          <p:cNvGrpSpPr/>
          <p:nvPr/>
        </p:nvGrpSpPr>
        <p:grpSpPr>
          <a:xfrm>
            <a:off x="0" y="1295400"/>
            <a:ext cx="7010400" cy="46038"/>
            <a:chOff x="1905000" y="6553200"/>
            <a:chExt cx="7010400" cy="45719"/>
          </a:xfrm>
        </p:grpSpPr>
        <p:sp>
          <p:nvSpPr>
            <p:cNvPr id="1245" name="Google Shape;1245;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6" name="Google Shape;1246;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7" name="Google Shape;1247;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1248" name="Google Shape;1248;p24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9" name="Google Shape;1249;p2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_Title and Content">
  <p:cSld name="6_Title and Content 2">
    <p:spTree>
      <p:nvGrpSpPr>
        <p:cNvPr id="1" name="Shape 1250"/>
        <p:cNvGrpSpPr/>
        <p:nvPr/>
      </p:nvGrpSpPr>
      <p:grpSpPr>
        <a:xfrm>
          <a:off x="0" y="0"/>
          <a:ext cx="0" cy="0"/>
          <a:chOff x="0" y="0"/>
          <a:chExt cx="0" cy="0"/>
        </a:xfrm>
      </p:grpSpPr>
      <p:sp>
        <p:nvSpPr>
          <p:cNvPr id="1251" name="Google Shape;1251;p242"/>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252" name="Google Shape;1252;p242"/>
          <p:cNvGrpSpPr/>
          <p:nvPr/>
        </p:nvGrpSpPr>
        <p:grpSpPr>
          <a:xfrm>
            <a:off x="2084388" y="6550029"/>
            <a:ext cx="7059612" cy="49213"/>
            <a:chOff x="2083888" y="6550671"/>
            <a:chExt cx="7060112" cy="48665"/>
          </a:xfrm>
        </p:grpSpPr>
        <p:sp>
          <p:nvSpPr>
            <p:cNvPr id="1253" name="Google Shape;1253;p2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4" name="Google Shape;1254;p2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5" name="Google Shape;1255;p2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56" name="Google Shape;1256;p242"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257" name="Google Shape;1257;p242"/>
          <p:cNvGrpSpPr/>
          <p:nvPr/>
        </p:nvGrpSpPr>
        <p:grpSpPr>
          <a:xfrm>
            <a:off x="2133600" y="6553200"/>
            <a:ext cx="7010400" cy="46038"/>
            <a:chOff x="1905000" y="6553200"/>
            <a:chExt cx="7010400" cy="45719"/>
          </a:xfrm>
        </p:grpSpPr>
        <p:sp>
          <p:nvSpPr>
            <p:cNvPr id="1258" name="Google Shape;1258;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9" name="Google Shape;1259;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0" name="Google Shape;1260;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61" name="Google Shape;1261;p242"/>
          <p:cNvGrpSpPr/>
          <p:nvPr/>
        </p:nvGrpSpPr>
        <p:grpSpPr>
          <a:xfrm>
            <a:off x="0" y="1295400"/>
            <a:ext cx="7010400" cy="46038"/>
            <a:chOff x="1905000" y="6553200"/>
            <a:chExt cx="7010400" cy="45719"/>
          </a:xfrm>
        </p:grpSpPr>
        <p:sp>
          <p:nvSpPr>
            <p:cNvPr id="1262" name="Google Shape;1262;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3" name="Google Shape;1263;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4" name="Google Shape;1264;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65" name="Google Shape;1265;p242"/>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6" name="Google Shape;1266;p2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267"/>
        <p:cNvGrpSpPr/>
        <p:nvPr/>
      </p:nvGrpSpPr>
      <p:grpSpPr>
        <a:xfrm>
          <a:off x="0" y="0"/>
          <a:ext cx="0" cy="0"/>
          <a:chOff x="0" y="0"/>
          <a:chExt cx="0" cy="0"/>
        </a:xfrm>
      </p:grpSpPr>
      <p:sp>
        <p:nvSpPr>
          <p:cNvPr id="1268" name="Google Shape;1268;p243"/>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269" name="Google Shape;1269;p243"/>
          <p:cNvGrpSpPr/>
          <p:nvPr/>
        </p:nvGrpSpPr>
        <p:grpSpPr>
          <a:xfrm>
            <a:off x="2084388" y="6550029"/>
            <a:ext cx="7059612" cy="49213"/>
            <a:chOff x="2083888" y="6550671"/>
            <a:chExt cx="7060112" cy="48665"/>
          </a:xfrm>
        </p:grpSpPr>
        <p:sp>
          <p:nvSpPr>
            <p:cNvPr id="1270" name="Google Shape;1270;p2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1" name="Google Shape;1271;p2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2" name="Google Shape;1272;p2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73" name="Google Shape;1273;p243"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274" name="Google Shape;1274;p243"/>
          <p:cNvGrpSpPr/>
          <p:nvPr/>
        </p:nvGrpSpPr>
        <p:grpSpPr>
          <a:xfrm>
            <a:off x="2133600" y="6553200"/>
            <a:ext cx="7010400" cy="46038"/>
            <a:chOff x="1905000" y="6553200"/>
            <a:chExt cx="7010400" cy="45719"/>
          </a:xfrm>
        </p:grpSpPr>
        <p:sp>
          <p:nvSpPr>
            <p:cNvPr id="1275" name="Google Shape;1275;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6" name="Google Shape;1276;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7" name="Google Shape;1277;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78" name="Google Shape;1278;p243"/>
          <p:cNvGrpSpPr/>
          <p:nvPr/>
        </p:nvGrpSpPr>
        <p:grpSpPr>
          <a:xfrm>
            <a:off x="0" y="1295400"/>
            <a:ext cx="7010400" cy="46038"/>
            <a:chOff x="1905000" y="6553200"/>
            <a:chExt cx="7010400" cy="45719"/>
          </a:xfrm>
        </p:grpSpPr>
        <p:sp>
          <p:nvSpPr>
            <p:cNvPr id="1279" name="Google Shape;1279;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0" name="Google Shape;1280;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1" name="Google Shape;1281;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82" name="Google Shape;1282;p243"/>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3" name="Google Shape;1283;p2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732"/>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7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4.xml" /><Relationship Id="rId18" Type="http://schemas.openxmlformats.org/officeDocument/2006/relationships/slideLayout" Target="../slideLayouts/slideLayout199.xml" /><Relationship Id="rId26" Type="http://schemas.openxmlformats.org/officeDocument/2006/relationships/slideLayout" Target="../slideLayouts/slideLayout207.xml" /><Relationship Id="rId39" Type="http://schemas.openxmlformats.org/officeDocument/2006/relationships/slideLayout" Target="../slideLayouts/slideLayout220.xml" /><Relationship Id="rId3" Type="http://schemas.openxmlformats.org/officeDocument/2006/relationships/slideLayout" Target="../slideLayouts/slideLayout184.xml" /><Relationship Id="rId21" Type="http://schemas.openxmlformats.org/officeDocument/2006/relationships/slideLayout" Target="../slideLayouts/slideLayout202.xml" /><Relationship Id="rId34" Type="http://schemas.openxmlformats.org/officeDocument/2006/relationships/slideLayout" Target="../slideLayouts/slideLayout215.xml" /><Relationship Id="rId42" Type="http://schemas.openxmlformats.org/officeDocument/2006/relationships/slideLayout" Target="../slideLayouts/slideLayout223.xml" /><Relationship Id="rId47" Type="http://schemas.openxmlformats.org/officeDocument/2006/relationships/slideLayout" Target="../slideLayouts/slideLayout228.xml" /><Relationship Id="rId50" Type="http://schemas.openxmlformats.org/officeDocument/2006/relationships/slideLayout" Target="../slideLayouts/slideLayout231.xml" /><Relationship Id="rId7" Type="http://schemas.openxmlformats.org/officeDocument/2006/relationships/slideLayout" Target="../slideLayouts/slideLayout188.xml" /><Relationship Id="rId12" Type="http://schemas.openxmlformats.org/officeDocument/2006/relationships/slideLayout" Target="../slideLayouts/slideLayout193.xml" /><Relationship Id="rId17" Type="http://schemas.openxmlformats.org/officeDocument/2006/relationships/slideLayout" Target="../slideLayouts/slideLayout198.xml" /><Relationship Id="rId25" Type="http://schemas.openxmlformats.org/officeDocument/2006/relationships/slideLayout" Target="../slideLayouts/slideLayout206.xml" /><Relationship Id="rId33" Type="http://schemas.openxmlformats.org/officeDocument/2006/relationships/slideLayout" Target="../slideLayouts/slideLayout214.xml" /><Relationship Id="rId38" Type="http://schemas.openxmlformats.org/officeDocument/2006/relationships/slideLayout" Target="../slideLayouts/slideLayout219.xml" /><Relationship Id="rId46" Type="http://schemas.openxmlformats.org/officeDocument/2006/relationships/slideLayout" Target="../slideLayouts/slideLayout227.xml" /><Relationship Id="rId2" Type="http://schemas.openxmlformats.org/officeDocument/2006/relationships/slideLayout" Target="../slideLayouts/slideLayout183.xml" /><Relationship Id="rId16" Type="http://schemas.openxmlformats.org/officeDocument/2006/relationships/slideLayout" Target="../slideLayouts/slideLayout197.xml" /><Relationship Id="rId20" Type="http://schemas.openxmlformats.org/officeDocument/2006/relationships/slideLayout" Target="../slideLayouts/slideLayout201.xml" /><Relationship Id="rId29" Type="http://schemas.openxmlformats.org/officeDocument/2006/relationships/slideLayout" Target="../slideLayouts/slideLayout210.xml" /><Relationship Id="rId41" Type="http://schemas.openxmlformats.org/officeDocument/2006/relationships/slideLayout" Target="../slideLayouts/slideLayout222.xml" /><Relationship Id="rId1" Type="http://schemas.openxmlformats.org/officeDocument/2006/relationships/slideLayout" Target="../slideLayouts/slideLayout182.xml" /><Relationship Id="rId6" Type="http://schemas.openxmlformats.org/officeDocument/2006/relationships/slideLayout" Target="../slideLayouts/slideLayout187.xml" /><Relationship Id="rId11" Type="http://schemas.openxmlformats.org/officeDocument/2006/relationships/slideLayout" Target="../slideLayouts/slideLayout192.xml" /><Relationship Id="rId24" Type="http://schemas.openxmlformats.org/officeDocument/2006/relationships/slideLayout" Target="../slideLayouts/slideLayout205.xml" /><Relationship Id="rId32" Type="http://schemas.openxmlformats.org/officeDocument/2006/relationships/slideLayout" Target="../slideLayouts/slideLayout213.xml" /><Relationship Id="rId37" Type="http://schemas.openxmlformats.org/officeDocument/2006/relationships/slideLayout" Target="../slideLayouts/slideLayout218.xml" /><Relationship Id="rId40" Type="http://schemas.openxmlformats.org/officeDocument/2006/relationships/slideLayout" Target="../slideLayouts/slideLayout221.xml" /><Relationship Id="rId45" Type="http://schemas.openxmlformats.org/officeDocument/2006/relationships/slideLayout" Target="../slideLayouts/slideLayout226.xml" /><Relationship Id="rId5" Type="http://schemas.openxmlformats.org/officeDocument/2006/relationships/slideLayout" Target="../slideLayouts/slideLayout186.xml" /><Relationship Id="rId15" Type="http://schemas.openxmlformats.org/officeDocument/2006/relationships/slideLayout" Target="../slideLayouts/slideLayout196.xml" /><Relationship Id="rId23" Type="http://schemas.openxmlformats.org/officeDocument/2006/relationships/slideLayout" Target="../slideLayouts/slideLayout204.xml" /><Relationship Id="rId28" Type="http://schemas.openxmlformats.org/officeDocument/2006/relationships/slideLayout" Target="../slideLayouts/slideLayout209.xml" /><Relationship Id="rId36" Type="http://schemas.openxmlformats.org/officeDocument/2006/relationships/slideLayout" Target="../slideLayouts/slideLayout217.xml" /><Relationship Id="rId49" Type="http://schemas.openxmlformats.org/officeDocument/2006/relationships/slideLayout" Target="../slideLayouts/slideLayout230.xml" /><Relationship Id="rId10" Type="http://schemas.openxmlformats.org/officeDocument/2006/relationships/slideLayout" Target="../slideLayouts/slideLayout191.xml" /><Relationship Id="rId19" Type="http://schemas.openxmlformats.org/officeDocument/2006/relationships/slideLayout" Target="../slideLayouts/slideLayout200.xml" /><Relationship Id="rId31" Type="http://schemas.openxmlformats.org/officeDocument/2006/relationships/slideLayout" Target="../slideLayouts/slideLayout212.xml" /><Relationship Id="rId44" Type="http://schemas.openxmlformats.org/officeDocument/2006/relationships/slideLayout" Target="../slideLayouts/slideLayout225.xml" /><Relationship Id="rId52" Type="http://schemas.openxmlformats.org/officeDocument/2006/relationships/theme" Target="../theme/theme10.xml" /><Relationship Id="rId4" Type="http://schemas.openxmlformats.org/officeDocument/2006/relationships/slideLayout" Target="../slideLayouts/slideLayout185.xml" /><Relationship Id="rId9" Type="http://schemas.openxmlformats.org/officeDocument/2006/relationships/slideLayout" Target="../slideLayouts/slideLayout190.xml" /><Relationship Id="rId14" Type="http://schemas.openxmlformats.org/officeDocument/2006/relationships/slideLayout" Target="../slideLayouts/slideLayout195.xml" /><Relationship Id="rId22" Type="http://schemas.openxmlformats.org/officeDocument/2006/relationships/slideLayout" Target="../slideLayouts/slideLayout203.xml" /><Relationship Id="rId27" Type="http://schemas.openxmlformats.org/officeDocument/2006/relationships/slideLayout" Target="../slideLayouts/slideLayout208.xml" /><Relationship Id="rId30" Type="http://schemas.openxmlformats.org/officeDocument/2006/relationships/slideLayout" Target="../slideLayouts/slideLayout211.xml" /><Relationship Id="rId35" Type="http://schemas.openxmlformats.org/officeDocument/2006/relationships/slideLayout" Target="../slideLayouts/slideLayout216.xml" /><Relationship Id="rId43" Type="http://schemas.openxmlformats.org/officeDocument/2006/relationships/slideLayout" Target="../slideLayouts/slideLayout224.xml" /><Relationship Id="rId48" Type="http://schemas.openxmlformats.org/officeDocument/2006/relationships/slideLayout" Target="../slideLayouts/slideLayout229.xml" /><Relationship Id="rId8" Type="http://schemas.openxmlformats.org/officeDocument/2006/relationships/slideLayout" Target="../slideLayouts/slideLayout189.xml" /><Relationship Id="rId51" Type="http://schemas.openxmlformats.org/officeDocument/2006/relationships/slideLayout" Target="../slideLayouts/slideLayout232.xml" /></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0.xml" /><Relationship Id="rId13" Type="http://schemas.openxmlformats.org/officeDocument/2006/relationships/image" Target="../media/image3.png" /><Relationship Id="rId3" Type="http://schemas.openxmlformats.org/officeDocument/2006/relationships/slideLayout" Target="../slideLayouts/slideLayout235.xml" /><Relationship Id="rId7" Type="http://schemas.openxmlformats.org/officeDocument/2006/relationships/slideLayout" Target="../slideLayouts/slideLayout239.xml" /><Relationship Id="rId12" Type="http://schemas.openxmlformats.org/officeDocument/2006/relationships/theme" Target="../theme/theme11.xml" /><Relationship Id="rId2" Type="http://schemas.openxmlformats.org/officeDocument/2006/relationships/slideLayout" Target="../slideLayouts/slideLayout234.xml" /><Relationship Id="rId1" Type="http://schemas.openxmlformats.org/officeDocument/2006/relationships/slideLayout" Target="../slideLayouts/slideLayout233.xml" /><Relationship Id="rId6" Type="http://schemas.openxmlformats.org/officeDocument/2006/relationships/slideLayout" Target="../slideLayouts/slideLayout238.xml" /><Relationship Id="rId11" Type="http://schemas.openxmlformats.org/officeDocument/2006/relationships/slideLayout" Target="../slideLayouts/slideLayout243.xml" /><Relationship Id="rId5" Type="http://schemas.openxmlformats.org/officeDocument/2006/relationships/slideLayout" Target="../slideLayouts/slideLayout237.xml" /><Relationship Id="rId10" Type="http://schemas.openxmlformats.org/officeDocument/2006/relationships/slideLayout" Target="../slideLayouts/slideLayout242.xml" /><Relationship Id="rId4" Type="http://schemas.openxmlformats.org/officeDocument/2006/relationships/slideLayout" Target="../slideLayouts/slideLayout236.xml" /><Relationship Id="rId9" Type="http://schemas.openxmlformats.org/officeDocument/2006/relationships/slideLayout" Target="../slideLayouts/slideLayout241.xml" /></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 /><Relationship Id="rId13" Type="http://schemas.openxmlformats.org/officeDocument/2006/relationships/slideLayout" Target="../slideLayouts/slideLayout256.xml" /><Relationship Id="rId3" Type="http://schemas.openxmlformats.org/officeDocument/2006/relationships/slideLayout" Target="../slideLayouts/slideLayout246.xml" /><Relationship Id="rId7" Type="http://schemas.openxmlformats.org/officeDocument/2006/relationships/slideLayout" Target="../slideLayouts/slideLayout250.xml" /><Relationship Id="rId12" Type="http://schemas.openxmlformats.org/officeDocument/2006/relationships/slideLayout" Target="../slideLayouts/slideLayout255.xml" /><Relationship Id="rId2" Type="http://schemas.openxmlformats.org/officeDocument/2006/relationships/slideLayout" Target="../slideLayouts/slideLayout245.xml" /><Relationship Id="rId16" Type="http://schemas.openxmlformats.org/officeDocument/2006/relationships/image" Target="../media/image3.png" /><Relationship Id="rId1" Type="http://schemas.openxmlformats.org/officeDocument/2006/relationships/slideLayout" Target="../slideLayouts/slideLayout244.xml" /><Relationship Id="rId6" Type="http://schemas.openxmlformats.org/officeDocument/2006/relationships/slideLayout" Target="../slideLayouts/slideLayout249.xml" /><Relationship Id="rId11" Type="http://schemas.openxmlformats.org/officeDocument/2006/relationships/slideLayout" Target="../slideLayouts/slideLayout254.xml" /><Relationship Id="rId5" Type="http://schemas.openxmlformats.org/officeDocument/2006/relationships/slideLayout" Target="../slideLayouts/slideLayout248.xml" /><Relationship Id="rId15" Type="http://schemas.openxmlformats.org/officeDocument/2006/relationships/theme" Target="../theme/theme12.xml" /><Relationship Id="rId10" Type="http://schemas.openxmlformats.org/officeDocument/2006/relationships/slideLayout" Target="../slideLayouts/slideLayout253.xml" /><Relationship Id="rId4" Type="http://schemas.openxmlformats.org/officeDocument/2006/relationships/slideLayout" Target="../slideLayouts/slideLayout247.xml" /><Relationship Id="rId9" Type="http://schemas.openxmlformats.org/officeDocument/2006/relationships/slideLayout" Target="../slideLayouts/slideLayout252.xml" /><Relationship Id="rId14" Type="http://schemas.openxmlformats.org/officeDocument/2006/relationships/slideLayout" Target="../slideLayouts/slideLayout257.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 /><Relationship Id="rId13" Type="http://schemas.openxmlformats.org/officeDocument/2006/relationships/slideLayout" Target="../slideLayouts/slideLayout26.xml" /><Relationship Id="rId3" Type="http://schemas.openxmlformats.org/officeDocument/2006/relationships/slideLayout" Target="../slideLayouts/slideLayout16.xml" /><Relationship Id="rId7" Type="http://schemas.openxmlformats.org/officeDocument/2006/relationships/slideLayout" Target="../slideLayouts/slideLayout20.xml" /><Relationship Id="rId12" Type="http://schemas.openxmlformats.org/officeDocument/2006/relationships/slideLayout" Target="../slideLayouts/slideLayout25.xml" /><Relationship Id="rId2" Type="http://schemas.openxmlformats.org/officeDocument/2006/relationships/slideLayout" Target="../slideLayouts/slideLayout15.xml" /><Relationship Id="rId1" Type="http://schemas.openxmlformats.org/officeDocument/2006/relationships/slideLayout" Target="../slideLayouts/slideLayout14.xml" /><Relationship Id="rId6" Type="http://schemas.openxmlformats.org/officeDocument/2006/relationships/slideLayout" Target="../slideLayouts/slideLayout19.xml" /><Relationship Id="rId11" Type="http://schemas.openxmlformats.org/officeDocument/2006/relationships/slideLayout" Target="../slideLayouts/slideLayout24.xml" /><Relationship Id="rId5" Type="http://schemas.openxmlformats.org/officeDocument/2006/relationships/slideLayout" Target="../slideLayouts/slideLayout18.xml" /><Relationship Id="rId15" Type="http://schemas.openxmlformats.org/officeDocument/2006/relationships/image" Target="../media/image3.png" /><Relationship Id="rId10" Type="http://schemas.openxmlformats.org/officeDocument/2006/relationships/slideLayout" Target="../slideLayouts/slideLayout23.xml" /><Relationship Id="rId4" Type="http://schemas.openxmlformats.org/officeDocument/2006/relationships/slideLayout" Target="../slideLayouts/slideLayout17.xml" /><Relationship Id="rId9" Type="http://schemas.openxmlformats.org/officeDocument/2006/relationships/slideLayout" Target="../slideLayouts/slideLayout22.xml" /><Relationship Id="rId14"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 /><Relationship Id="rId13" Type="http://schemas.openxmlformats.org/officeDocument/2006/relationships/slideLayout" Target="../slideLayouts/slideLayout39.xml" /><Relationship Id="rId18" Type="http://schemas.openxmlformats.org/officeDocument/2006/relationships/slideLayout" Target="../slideLayouts/slideLayout44.xml" /><Relationship Id="rId26" Type="http://schemas.openxmlformats.org/officeDocument/2006/relationships/slideLayout" Target="../slideLayouts/slideLayout52.xml" /><Relationship Id="rId3" Type="http://schemas.openxmlformats.org/officeDocument/2006/relationships/slideLayout" Target="../slideLayouts/slideLayout29.xml" /><Relationship Id="rId21" Type="http://schemas.openxmlformats.org/officeDocument/2006/relationships/slideLayout" Target="../slideLayouts/slideLayout47.xml" /><Relationship Id="rId34" Type="http://schemas.openxmlformats.org/officeDocument/2006/relationships/slideLayout" Target="../slideLayouts/slideLayout60.xml" /><Relationship Id="rId7" Type="http://schemas.openxmlformats.org/officeDocument/2006/relationships/slideLayout" Target="../slideLayouts/slideLayout33.xml" /><Relationship Id="rId12" Type="http://schemas.openxmlformats.org/officeDocument/2006/relationships/slideLayout" Target="../slideLayouts/slideLayout38.xml" /><Relationship Id="rId17" Type="http://schemas.openxmlformats.org/officeDocument/2006/relationships/slideLayout" Target="../slideLayouts/slideLayout43.xml" /><Relationship Id="rId25" Type="http://schemas.openxmlformats.org/officeDocument/2006/relationships/slideLayout" Target="../slideLayouts/slideLayout51.xml" /><Relationship Id="rId33" Type="http://schemas.openxmlformats.org/officeDocument/2006/relationships/slideLayout" Target="../slideLayouts/slideLayout59.xml" /><Relationship Id="rId2" Type="http://schemas.openxmlformats.org/officeDocument/2006/relationships/slideLayout" Target="../slideLayouts/slideLayout28.xml" /><Relationship Id="rId16" Type="http://schemas.openxmlformats.org/officeDocument/2006/relationships/slideLayout" Target="../slideLayouts/slideLayout42.xml" /><Relationship Id="rId20" Type="http://schemas.openxmlformats.org/officeDocument/2006/relationships/slideLayout" Target="../slideLayouts/slideLayout46.xml" /><Relationship Id="rId29" Type="http://schemas.openxmlformats.org/officeDocument/2006/relationships/slideLayout" Target="../slideLayouts/slideLayout55.xml" /><Relationship Id="rId1" Type="http://schemas.openxmlformats.org/officeDocument/2006/relationships/slideLayout" Target="../slideLayouts/slideLayout27.xml" /><Relationship Id="rId6" Type="http://schemas.openxmlformats.org/officeDocument/2006/relationships/slideLayout" Target="../slideLayouts/slideLayout32.xml" /><Relationship Id="rId11" Type="http://schemas.openxmlformats.org/officeDocument/2006/relationships/slideLayout" Target="../slideLayouts/slideLayout37.xml" /><Relationship Id="rId24" Type="http://schemas.openxmlformats.org/officeDocument/2006/relationships/slideLayout" Target="../slideLayouts/slideLayout50.xml" /><Relationship Id="rId32" Type="http://schemas.openxmlformats.org/officeDocument/2006/relationships/slideLayout" Target="../slideLayouts/slideLayout58.xml" /><Relationship Id="rId37" Type="http://schemas.openxmlformats.org/officeDocument/2006/relationships/theme" Target="../theme/theme3.xml" /><Relationship Id="rId5" Type="http://schemas.openxmlformats.org/officeDocument/2006/relationships/slideLayout" Target="../slideLayouts/slideLayout31.xml" /><Relationship Id="rId15" Type="http://schemas.openxmlformats.org/officeDocument/2006/relationships/slideLayout" Target="../slideLayouts/slideLayout41.xml" /><Relationship Id="rId23" Type="http://schemas.openxmlformats.org/officeDocument/2006/relationships/slideLayout" Target="../slideLayouts/slideLayout49.xml" /><Relationship Id="rId28" Type="http://schemas.openxmlformats.org/officeDocument/2006/relationships/slideLayout" Target="../slideLayouts/slideLayout54.xml" /><Relationship Id="rId36" Type="http://schemas.openxmlformats.org/officeDocument/2006/relationships/slideLayout" Target="../slideLayouts/slideLayout62.xml" /><Relationship Id="rId10" Type="http://schemas.openxmlformats.org/officeDocument/2006/relationships/slideLayout" Target="../slideLayouts/slideLayout36.xml" /><Relationship Id="rId19" Type="http://schemas.openxmlformats.org/officeDocument/2006/relationships/slideLayout" Target="../slideLayouts/slideLayout45.xml" /><Relationship Id="rId31" Type="http://schemas.openxmlformats.org/officeDocument/2006/relationships/slideLayout" Target="../slideLayouts/slideLayout57.xml" /><Relationship Id="rId4" Type="http://schemas.openxmlformats.org/officeDocument/2006/relationships/slideLayout" Target="../slideLayouts/slideLayout30.xml" /><Relationship Id="rId9" Type="http://schemas.openxmlformats.org/officeDocument/2006/relationships/slideLayout" Target="../slideLayouts/slideLayout35.xml" /><Relationship Id="rId14" Type="http://schemas.openxmlformats.org/officeDocument/2006/relationships/slideLayout" Target="../slideLayouts/slideLayout40.xml" /><Relationship Id="rId22" Type="http://schemas.openxmlformats.org/officeDocument/2006/relationships/slideLayout" Target="../slideLayouts/slideLayout48.xml" /><Relationship Id="rId27" Type="http://schemas.openxmlformats.org/officeDocument/2006/relationships/slideLayout" Target="../slideLayouts/slideLayout53.xml" /><Relationship Id="rId30" Type="http://schemas.openxmlformats.org/officeDocument/2006/relationships/slideLayout" Target="../slideLayouts/slideLayout56.xml" /><Relationship Id="rId35" Type="http://schemas.openxmlformats.org/officeDocument/2006/relationships/slideLayout" Target="../slideLayouts/slideLayout61.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 /><Relationship Id="rId13" Type="http://schemas.openxmlformats.org/officeDocument/2006/relationships/slideLayout" Target="../slideLayouts/slideLayout75.xml" /><Relationship Id="rId18" Type="http://schemas.openxmlformats.org/officeDocument/2006/relationships/slideLayout" Target="../slideLayouts/slideLayout80.xml" /><Relationship Id="rId26" Type="http://schemas.openxmlformats.org/officeDocument/2006/relationships/slideLayout" Target="../slideLayouts/slideLayout88.xml" /><Relationship Id="rId3" Type="http://schemas.openxmlformats.org/officeDocument/2006/relationships/slideLayout" Target="../slideLayouts/slideLayout65.xml" /><Relationship Id="rId21" Type="http://schemas.openxmlformats.org/officeDocument/2006/relationships/slideLayout" Target="../slideLayouts/slideLayout83.xml" /><Relationship Id="rId34" Type="http://schemas.openxmlformats.org/officeDocument/2006/relationships/slideLayout" Target="../slideLayouts/slideLayout96.xml" /><Relationship Id="rId7" Type="http://schemas.openxmlformats.org/officeDocument/2006/relationships/slideLayout" Target="../slideLayouts/slideLayout69.xml" /><Relationship Id="rId12" Type="http://schemas.openxmlformats.org/officeDocument/2006/relationships/slideLayout" Target="../slideLayouts/slideLayout74.xml" /><Relationship Id="rId17" Type="http://schemas.openxmlformats.org/officeDocument/2006/relationships/slideLayout" Target="../slideLayouts/slideLayout79.xml" /><Relationship Id="rId25" Type="http://schemas.openxmlformats.org/officeDocument/2006/relationships/slideLayout" Target="../slideLayouts/slideLayout87.xml" /><Relationship Id="rId33" Type="http://schemas.openxmlformats.org/officeDocument/2006/relationships/slideLayout" Target="../slideLayouts/slideLayout95.xml" /><Relationship Id="rId2" Type="http://schemas.openxmlformats.org/officeDocument/2006/relationships/slideLayout" Target="../slideLayouts/slideLayout64.xml" /><Relationship Id="rId16" Type="http://schemas.openxmlformats.org/officeDocument/2006/relationships/slideLayout" Target="../slideLayouts/slideLayout78.xml" /><Relationship Id="rId20" Type="http://schemas.openxmlformats.org/officeDocument/2006/relationships/slideLayout" Target="../slideLayouts/slideLayout82.xml" /><Relationship Id="rId29" Type="http://schemas.openxmlformats.org/officeDocument/2006/relationships/slideLayout" Target="../slideLayouts/slideLayout91.xml" /><Relationship Id="rId1" Type="http://schemas.openxmlformats.org/officeDocument/2006/relationships/slideLayout" Target="../slideLayouts/slideLayout63.xml" /><Relationship Id="rId6" Type="http://schemas.openxmlformats.org/officeDocument/2006/relationships/slideLayout" Target="../slideLayouts/slideLayout68.xml" /><Relationship Id="rId11" Type="http://schemas.openxmlformats.org/officeDocument/2006/relationships/slideLayout" Target="../slideLayouts/slideLayout73.xml" /><Relationship Id="rId24" Type="http://schemas.openxmlformats.org/officeDocument/2006/relationships/slideLayout" Target="../slideLayouts/slideLayout86.xml" /><Relationship Id="rId32" Type="http://schemas.openxmlformats.org/officeDocument/2006/relationships/slideLayout" Target="../slideLayouts/slideLayout94.xml" /><Relationship Id="rId37" Type="http://schemas.openxmlformats.org/officeDocument/2006/relationships/image" Target="../media/image3.png" /><Relationship Id="rId5" Type="http://schemas.openxmlformats.org/officeDocument/2006/relationships/slideLayout" Target="../slideLayouts/slideLayout67.xml" /><Relationship Id="rId15" Type="http://schemas.openxmlformats.org/officeDocument/2006/relationships/slideLayout" Target="../slideLayouts/slideLayout77.xml" /><Relationship Id="rId23" Type="http://schemas.openxmlformats.org/officeDocument/2006/relationships/slideLayout" Target="../slideLayouts/slideLayout85.xml" /><Relationship Id="rId28" Type="http://schemas.openxmlformats.org/officeDocument/2006/relationships/slideLayout" Target="../slideLayouts/slideLayout90.xml" /><Relationship Id="rId36" Type="http://schemas.openxmlformats.org/officeDocument/2006/relationships/theme" Target="../theme/theme4.xml" /><Relationship Id="rId10" Type="http://schemas.openxmlformats.org/officeDocument/2006/relationships/slideLayout" Target="../slideLayouts/slideLayout72.xml" /><Relationship Id="rId19" Type="http://schemas.openxmlformats.org/officeDocument/2006/relationships/slideLayout" Target="../slideLayouts/slideLayout81.xml" /><Relationship Id="rId31" Type="http://schemas.openxmlformats.org/officeDocument/2006/relationships/slideLayout" Target="../slideLayouts/slideLayout93.xml" /><Relationship Id="rId4" Type="http://schemas.openxmlformats.org/officeDocument/2006/relationships/slideLayout" Target="../slideLayouts/slideLayout66.xml" /><Relationship Id="rId9" Type="http://schemas.openxmlformats.org/officeDocument/2006/relationships/slideLayout" Target="../slideLayouts/slideLayout71.xml" /><Relationship Id="rId14" Type="http://schemas.openxmlformats.org/officeDocument/2006/relationships/slideLayout" Target="../slideLayouts/slideLayout76.xml" /><Relationship Id="rId22" Type="http://schemas.openxmlformats.org/officeDocument/2006/relationships/slideLayout" Target="../slideLayouts/slideLayout84.xml" /><Relationship Id="rId27" Type="http://schemas.openxmlformats.org/officeDocument/2006/relationships/slideLayout" Target="../slideLayouts/slideLayout89.xml" /><Relationship Id="rId30" Type="http://schemas.openxmlformats.org/officeDocument/2006/relationships/slideLayout" Target="../slideLayouts/slideLayout92.xml" /><Relationship Id="rId35" Type="http://schemas.openxmlformats.org/officeDocument/2006/relationships/slideLayout" Target="../slideLayouts/slideLayout97.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 /><Relationship Id="rId13" Type="http://schemas.openxmlformats.org/officeDocument/2006/relationships/slideLayout" Target="../slideLayouts/slideLayout110.xml" /><Relationship Id="rId3" Type="http://schemas.openxmlformats.org/officeDocument/2006/relationships/slideLayout" Target="../slideLayouts/slideLayout100.xml" /><Relationship Id="rId7" Type="http://schemas.openxmlformats.org/officeDocument/2006/relationships/slideLayout" Target="../slideLayouts/slideLayout104.xml" /><Relationship Id="rId12" Type="http://schemas.openxmlformats.org/officeDocument/2006/relationships/slideLayout" Target="../slideLayouts/slideLayout109.xml" /><Relationship Id="rId17" Type="http://schemas.openxmlformats.org/officeDocument/2006/relationships/image" Target="../media/image3.png" /><Relationship Id="rId2" Type="http://schemas.openxmlformats.org/officeDocument/2006/relationships/slideLayout" Target="../slideLayouts/slideLayout99.xml" /><Relationship Id="rId16" Type="http://schemas.openxmlformats.org/officeDocument/2006/relationships/theme" Target="../theme/theme5.xml" /><Relationship Id="rId1" Type="http://schemas.openxmlformats.org/officeDocument/2006/relationships/slideLayout" Target="../slideLayouts/slideLayout98.xml" /><Relationship Id="rId6" Type="http://schemas.openxmlformats.org/officeDocument/2006/relationships/slideLayout" Target="../slideLayouts/slideLayout103.xml" /><Relationship Id="rId11" Type="http://schemas.openxmlformats.org/officeDocument/2006/relationships/slideLayout" Target="../slideLayouts/slideLayout108.xml" /><Relationship Id="rId5" Type="http://schemas.openxmlformats.org/officeDocument/2006/relationships/slideLayout" Target="../slideLayouts/slideLayout102.xml" /><Relationship Id="rId15" Type="http://schemas.openxmlformats.org/officeDocument/2006/relationships/slideLayout" Target="../slideLayouts/slideLayout112.xml" /><Relationship Id="rId10" Type="http://schemas.openxmlformats.org/officeDocument/2006/relationships/slideLayout" Target="../slideLayouts/slideLayout107.xml" /><Relationship Id="rId4" Type="http://schemas.openxmlformats.org/officeDocument/2006/relationships/slideLayout" Target="../slideLayouts/slideLayout101.xml" /><Relationship Id="rId9" Type="http://schemas.openxmlformats.org/officeDocument/2006/relationships/slideLayout" Target="../slideLayouts/slideLayout106.xml" /><Relationship Id="rId14" Type="http://schemas.openxmlformats.org/officeDocument/2006/relationships/slideLayout" Target="../slideLayouts/slideLayout111.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 /><Relationship Id="rId13" Type="http://schemas.openxmlformats.org/officeDocument/2006/relationships/slideLayout" Target="../slideLayouts/slideLayout125.xml" /><Relationship Id="rId3" Type="http://schemas.openxmlformats.org/officeDocument/2006/relationships/slideLayout" Target="../slideLayouts/slideLayout115.xml" /><Relationship Id="rId7" Type="http://schemas.openxmlformats.org/officeDocument/2006/relationships/slideLayout" Target="../slideLayouts/slideLayout119.xml" /><Relationship Id="rId12" Type="http://schemas.openxmlformats.org/officeDocument/2006/relationships/slideLayout" Target="../slideLayouts/slideLayout124.xml" /><Relationship Id="rId2" Type="http://schemas.openxmlformats.org/officeDocument/2006/relationships/slideLayout" Target="../slideLayouts/slideLayout114.xml" /><Relationship Id="rId1" Type="http://schemas.openxmlformats.org/officeDocument/2006/relationships/slideLayout" Target="../slideLayouts/slideLayout113.xml" /><Relationship Id="rId6" Type="http://schemas.openxmlformats.org/officeDocument/2006/relationships/slideLayout" Target="../slideLayouts/slideLayout118.xml" /><Relationship Id="rId11" Type="http://schemas.openxmlformats.org/officeDocument/2006/relationships/slideLayout" Target="../slideLayouts/slideLayout123.xml" /><Relationship Id="rId5" Type="http://schemas.openxmlformats.org/officeDocument/2006/relationships/slideLayout" Target="../slideLayouts/slideLayout117.xml" /><Relationship Id="rId15" Type="http://schemas.openxmlformats.org/officeDocument/2006/relationships/image" Target="../media/image3.png" /><Relationship Id="rId10" Type="http://schemas.openxmlformats.org/officeDocument/2006/relationships/slideLayout" Target="../slideLayouts/slideLayout122.xml" /><Relationship Id="rId4" Type="http://schemas.openxmlformats.org/officeDocument/2006/relationships/slideLayout" Target="../slideLayouts/slideLayout116.xml" /><Relationship Id="rId9" Type="http://schemas.openxmlformats.org/officeDocument/2006/relationships/slideLayout" Target="../slideLayouts/slideLayout121.xml" /><Relationship Id="rId14" Type="http://schemas.openxmlformats.org/officeDocument/2006/relationships/theme" Target="../theme/theme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 /><Relationship Id="rId13" Type="http://schemas.openxmlformats.org/officeDocument/2006/relationships/slideLayout" Target="../slideLayouts/slideLayout138.xml" /><Relationship Id="rId3" Type="http://schemas.openxmlformats.org/officeDocument/2006/relationships/slideLayout" Target="../slideLayouts/slideLayout128.xml" /><Relationship Id="rId7" Type="http://schemas.openxmlformats.org/officeDocument/2006/relationships/slideLayout" Target="../slideLayouts/slideLayout132.xml" /><Relationship Id="rId12" Type="http://schemas.openxmlformats.org/officeDocument/2006/relationships/slideLayout" Target="../slideLayouts/slideLayout137.xml" /><Relationship Id="rId2" Type="http://schemas.openxmlformats.org/officeDocument/2006/relationships/slideLayout" Target="../slideLayouts/slideLayout127.xml" /><Relationship Id="rId16" Type="http://schemas.openxmlformats.org/officeDocument/2006/relationships/image" Target="../media/image3.png" /><Relationship Id="rId1" Type="http://schemas.openxmlformats.org/officeDocument/2006/relationships/slideLayout" Target="../slideLayouts/slideLayout126.xml" /><Relationship Id="rId6" Type="http://schemas.openxmlformats.org/officeDocument/2006/relationships/slideLayout" Target="../slideLayouts/slideLayout131.xml" /><Relationship Id="rId11" Type="http://schemas.openxmlformats.org/officeDocument/2006/relationships/slideLayout" Target="../slideLayouts/slideLayout136.xml" /><Relationship Id="rId5" Type="http://schemas.openxmlformats.org/officeDocument/2006/relationships/slideLayout" Target="../slideLayouts/slideLayout130.xml" /><Relationship Id="rId15" Type="http://schemas.openxmlformats.org/officeDocument/2006/relationships/theme" Target="../theme/theme7.xml" /><Relationship Id="rId10" Type="http://schemas.openxmlformats.org/officeDocument/2006/relationships/slideLayout" Target="../slideLayouts/slideLayout135.xml" /><Relationship Id="rId4" Type="http://schemas.openxmlformats.org/officeDocument/2006/relationships/slideLayout" Target="../slideLayouts/slideLayout129.xml" /><Relationship Id="rId9" Type="http://schemas.openxmlformats.org/officeDocument/2006/relationships/slideLayout" Target="../slideLayouts/slideLayout134.xml" /><Relationship Id="rId14" Type="http://schemas.openxmlformats.org/officeDocument/2006/relationships/slideLayout" Target="../slideLayouts/slideLayout139.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 /><Relationship Id="rId13" Type="http://schemas.openxmlformats.org/officeDocument/2006/relationships/slideLayout" Target="../slideLayouts/slideLayout152.xml" /><Relationship Id="rId18" Type="http://schemas.openxmlformats.org/officeDocument/2006/relationships/slideLayout" Target="../slideLayouts/slideLayout157.xml" /><Relationship Id="rId26" Type="http://schemas.openxmlformats.org/officeDocument/2006/relationships/slideLayout" Target="../slideLayouts/slideLayout165.xml" /><Relationship Id="rId3" Type="http://schemas.openxmlformats.org/officeDocument/2006/relationships/slideLayout" Target="../slideLayouts/slideLayout142.xml" /><Relationship Id="rId21" Type="http://schemas.openxmlformats.org/officeDocument/2006/relationships/slideLayout" Target="../slideLayouts/slideLayout160.xml" /><Relationship Id="rId34" Type="http://schemas.openxmlformats.org/officeDocument/2006/relationships/image" Target="../media/image3.png" /><Relationship Id="rId7" Type="http://schemas.openxmlformats.org/officeDocument/2006/relationships/slideLayout" Target="../slideLayouts/slideLayout146.xml" /><Relationship Id="rId12" Type="http://schemas.openxmlformats.org/officeDocument/2006/relationships/slideLayout" Target="../slideLayouts/slideLayout151.xml" /><Relationship Id="rId17" Type="http://schemas.openxmlformats.org/officeDocument/2006/relationships/slideLayout" Target="../slideLayouts/slideLayout156.xml" /><Relationship Id="rId25" Type="http://schemas.openxmlformats.org/officeDocument/2006/relationships/slideLayout" Target="../slideLayouts/slideLayout164.xml" /><Relationship Id="rId33" Type="http://schemas.openxmlformats.org/officeDocument/2006/relationships/theme" Target="../theme/theme8.xml" /><Relationship Id="rId2" Type="http://schemas.openxmlformats.org/officeDocument/2006/relationships/slideLayout" Target="../slideLayouts/slideLayout141.xml" /><Relationship Id="rId16" Type="http://schemas.openxmlformats.org/officeDocument/2006/relationships/slideLayout" Target="../slideLayouts/slideLayout155.xml" /><Relationship Id="rId20" Type="http://schemas.openxmlformats.org/officeDocument/2006/relationships/slideLayout" Target="../slideLayouts/slideLayout159.xml" /><Relationship Id="rId29" Type="http://schemas.openxmlformats.org/officeDocument/2006/relationships/slideLayout" Target="../slideLayouts/slideLayout168.xml" /><Relationship Id="rId1" Type="http://schemas.openxmlformats.org/officeDocument/2006/relationships/slideLayout" Target="../slideLayouts/slideLayout140.xml" /><Relationship Id="rId6" Type="http://schemas.openxmlformats.org/officeDocument/2006/relationships/slideLayout" Target="../slideLayouts/slideLayout145.xml" /><Relationship Id="rId11" Type="http://schemas.openxmlformats.org/officeDocument/2006/relationships/slideLayout" Target="../slideLayouts/slideLayout150.xml" /><Relationship Id="rId24" Type="http://schemas.openxmlformats.org/officeDocument/2006/relationships/slideLayout" Target="../slideLayouts/slideLayout163.xml" /><Relationship Id="rId32" Type="http://schemas.openxmlformats.org/officeDocument/2006/relationships/slideLayout" Target="../slideLayouts/slideLayout171.xml" /><Relationship Id="rId5" Type="http://schemas.openxmlformats.org/officeDocument/2006/relationships/slideLayout" Target="../slideLayouts/slideLayout144.xml" /><Relationship Id="rId15" Type="http://schemas.openxmlformats.org/officeDocument/2006/relationships/slideLayout" Target="../slideLayouts/slideLayout154.xml" /><Relationship Id="rId23" Type="http://schemas.openxmlformats.org/officeDocument/2006/relationships/slideLayout" Target="../slideLayouts/slideLayout162.xml" /><Relationship Id="rId28" Type="http://schemas.openxmlformats.org/officeDocument/2006/relationships/slideLayout" Target="../slideLayouts/slideLayout167.xml" /><Relationship Id="rId10" Type="http://schemas.openxmlformats.org/officeDocument/2006/relationships/slideLayout" Target="../slideLayouts/slideLayout149.xml" /><Relationship Id="rId19" Type="http://schemas.openxmlformats.org/officeDocument/2006/relationships/slideLayout" Target="../slideLayouts/slideLayout158.xml" /><Relationship Id="rId31" Type="http://schemas.openxmlformats.org/officeDocument/2006/relationships/slideLayout" Target="../slideLayouts/slideLayout170.xml" /><Relationship Id="rId4" Type="http://schemas.openxmlformats.org/officeDocument/2006/relationships/slideLayout" Target="../slideLayouts/slideLayout143.xml" /><Relationship Id="rId9" Type="http://schemas.openxmlformats.org/officeDocument/2006/relationships/slideLayout" Target="../slideLayouts/slideLayout148.xml" /><Relationship Id="rId14" Type="http://schemas.openxmlformats.org/officeDocument/2006/relationships/slideLayout" Target="../slideLayouts/slideLayout153.xml" /><Relationship Id="rId22" Type="http://schemas.openxmlformats.org/officeDocument/2006/relationships/slideLayout" Target="../slideLayouts/slideLayout161.xml" /><Relationship Id="rId27" Type="http://schemas.openxmlformats.org/officeDocument/2006/relationships/slideLayout" Target="../slideLayouts/slideLayout166.xml" /><Relationship Id="rId30" Type="http://schemas.openxmlformats.org/officeDocument/2006/relationships/slideLayout" Target="../slideLayouts/slideLayout169.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 /><Relationship Id="rId3" Type="http://schemas.openxmlformats.org/officeDocument/2006/relationships/slideLayout" Target="../slideLayouts/slideLayout174.xml" /><Relationship Id="rId7" Type="http://schemas.openxmlformats.org/officeDocument/2006/relationships/slideLayout" Target="../slideLayouts/slideLayout178.xml" /><Relationship Id="rId12" Type="http://schemas.openxmlformats.org/officeDocument/2006/relationships/image" Target="../media/image3.png" /><Relationship Id="rId2" Type="http://schemas.openxmlformats.org/officeDocument/2006/relationships/slideLayout" Target="../slideLayouts/slideLayout173.xml" /><Relationship Id="rId1" Type="http://schemas.openxmlformats.org/officeDocument/2006/relationships/slideLayout" Target="../slideLayouts/slideLayout172.xml" /><Relationship Id="rId6" Type="http://schemas.openxmlformats.org/officeDocument/2006/relationships/slideLayout" Target="../slideLayouts/slideLayout177.xml" /><Relationship Id="rId11" Type="http://schemas.openxmlformats.org/officeDocument/2006/relationships/theme" Target="../theme/theme9.xml" /><Relationship Id="rId5" Type="http://schemas.openxmlformats.org/officeDocument/2006/relationships/slideLayout" Target="../slideLayouts/slideLayout176.xml" /><Relationship Id="rId10" Type="http://schemas.openxmlformats.org/officeDocument/2006/relationships/slideLayout" Target="../slideLayouts/slideLayout181.xml" /><Relationship Id="rId4" Type="http://schemas.openxmlformats.org/officeDocument/2006/relationships/slideLayout" Target="../slideLayouts/slideLayout175.xml" /><Relationship Id="rId9" Type="http://schemas.openxmlformats.org/officeDocument/2006/relationships/slideLayout" Target="../slideLayouts/slideLayout18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 name="Google Shape;13;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4" name="Google Shape;14;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9"/>
        <p:cNvGrpSpPr/>
        <p:nvPr/>
      </p:nvGrpSpPr>
      <p:grpSpPr>
        <a:xfrm>
          <a:off x="0" y="0"/>
          <a:ext cx="0" cy="0"/>
          <a:chOff x="0" y="0"/>
          <a:chExt cx="0" cy="0"/>
        </a:xfrm>
      </p:grpSpPr>
      <p:sp>
        <p:nvSpPr>
          <p:cNvPr id="2350" name="Google Shape;2350;p9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51" name="Google Shape;2351;p9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2" name="Google Shape;2352;p9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53" name="Google Shape;2353;p9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54" name="Google Shape;2354;p97"/>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9"/>
        <p:cNvGrpSpPr/>
        <p:nvPr/>
      </p:nvGrpSpPr>
      <p:grpSpPr>
        <a:xfrm>
          <a:off x="0" y="0"/>
          <a:ext cx="0" cy="0"/>
          <a:chOff x="0" y="0"/>
          <a:chExt cx="0" cy="0"/>
        </a:xfrm>
      </p:grpSpPr>
      <p:sp>
        <p:nvSpPr>
          <p:cNvPr id="2730" name="Google Shape;2730;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31" name="Google Shape;2731;p10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2732" name="Google Shape;2732;p100" descr="Picture 7.png"/>
          <p:cNvPicPr preferRelativeResize="0"/>
          <p:nvPr/>
        </p:nvPicPr>
        <p:blipFill rotWithShape="1">
          <a:blip r:embed="rId13">
            <a:alphaModFix/>
          </a:blip>
          <a:srcRect l="1923" b="5334"/>
          <a:stretch/>
        </p:blipFill>
        <p:spPr>
          <a:xfrm>
            <a:off x="6629400" y="-1"/>
            <a:ext cx="2193193" cy="692697"/>
          </a:xfrm>
          <a:prstGeom prst="rect">
            <a:avLst/>
          </a:prstGeom>
          <a:noFill/>
          <a:ln>
            <a:noFill/>
          </a:ln>
        </p:spPr>
      </p:pic>
      <p:grpSp>
        <p:nvGrpSpPr>
          <p:cNvPr id="2733" name="Google Shape;2733;p100"/>
          <p:cNvGrpSpPr/>
          <p:nvPr/>
        </p:nvGrpSpPr>
        <p:grpSpPr>
          <a:xfrm>
            <a:off x="2133600" y="6553200"/>
            <a:ext cx="7010400" cy="45719"/>
            <a:chOff x="1905000" y="6553200"/>
            <a:chExt cx="7010400" cy="45719"/>
          </a:xfrm>
        </p:grpSpPr>
        <p:sp>
          <p:nvSpPr>
            <p:cNvPr id="2734" name="Google Shape;2734;p10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5" name="Google Shape;2735;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6" name="Google Shape;2736;p10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grpSp>
        <p:nvGrpSpPr>
          <p:cNvPr id="2737" name="Google Shape;2737;p100"/>
          <p:cNvGrpSpPr/>
          <p:nvPr/>
        </p:nvGrpSpPr>
        <p:grpSpPr>
          <a:xfrm>
            <a:off x="0" y="1295400"/>
            <a:ext cx="7010400" cy="45719"/>
            <a:chOff x="1905000" y="6553200"/>
            <a:chExt cx="7010400" cy="45719"/>
          </a:xfrm>
        </p:grpSpPr>
        <p:sp>
          <p:nvSpPr>
            <p:cNvPr id="2738" name="Google Shape;2738;p10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39" name="Google Shape;2739;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740" name="Google Shape;2740;p10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2"/>
        <p:cNvGrpSpPr/>
        <p:nvPr/>
      </p:nvGrpSpPr>
      <p:grpSpPr>
        <a:xfrm>
          <a:off x="0" y="0"/>
          <a:ext cx="0" cy="0"/>
          <a:chOff x="0" y="0"/>
          <a:chExt cx="0" cy="0"/>
        </a:xfrm>
      </p:grpSpPr>
      <p:sp>
        <p:nvSpPr>
          <p:cNvPr id="2823" name="Google Shape;2823;p10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24" name="Google Shape;2824;p10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2825" name="Google Shape;2825;p102" descr="Picture 7.png"/>
          <p:cNvPicPr preferRelativeResize="0"/>
          <p:nvPr/>
        </p:nvPicPr>
        <p:blipFill rotWithShape="1">
          <a:blip r:embed="rId16">
            <a:alphaModFix/>
          </a:blip>
          <a:srcRect l="1923" b="5335"/>
          <a:stretch/>
        </p:blipFill>
        <p:spPr>
          <a:xfrm>
            <a:off x="6629400" y="0"/>
            <a:ext cx="2193925" cy="692150"/>
          </a:xfrm>
          <a:prstGeom prst="rect">
            <a:avLst/>
          </a:prstGeom>
          <a:noFill/>
          <a:ln>
            <a:noFill/>
          </a:ln>
        </p:spPr>
      </p:pic>
      <p:grpSp>
        <p:nvGrpSpPr>
          <p:cNvPr id="2826" name="Google Shape;2826;p102"/>
          <p:cNvGrpSpPr/>
          <p:nvPr/>
        </p:nvGrpSpPr>
        <p:grpSpPr>
          <a:xfrm>
            <a:off x="2133600" y="6553200"/>
            <a:ext cx="7010400" cy="46038"/>
            <a:chOff x="1905000" y="6553200"/>
            <a:chExt cx="7010400" cy="45719"/>
          </a:xfrm>
        </p:grpSpPr>
        <p:sp>
          <p:nvSpPr>
            <p:cNvPr id="2827" name="Google Shape;2827;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28" name="Google Shape;2828;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29" name="Google Shape;2829;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830" name="Google Shape;2830;p102"/>
          <p:cNvGrpSpPr/>
          <p:nvPr/>
        </p:nvGrpSpPr>
        <p:grpSpPr>
          <a:xfrm>
            <a:off x="0" y="1295400"/>
            <a:ext cx="7010400" cy="46038"/>
            <a:chOff x="1905000" y="6553200"/>
            <a:chExt cx="7010400" cy="45719"/>
          </a:xfrm>
        </p:grpSpPr>
        <p:sp>
          <p:nvSpPr>
            <p:cNvPr id="2831" name="Google Shape;2831;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32" name="Google Shape;2832;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33" name="Google Shape;2833;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Google Shape;177;p6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178" name="Google Shape;178;p68" descr="Picture 7.png"/>
          <p:cNvPicPr preferRelativeResize="0"/>
          <p:nvPr/>
        </p:nvPicPr>
        <p:blipFill rotWithShape="1">
          <a:blip r:embed="rId15">
            <a:alphaModFix/>
          </a:blip>
          <a:srcRect l="1923" b="5335"/>
          <a:stretch/>
        </p:blipFill>
        <p:spPr>
          <a:xfrm>
            <a:off x="6629400" y="-1"/>
            <a:ext cx="2193193" cy="692697"/>
          </a:xfrm>
          <a:prstGeom prst="rect">
            <a:avLst/>
          </a:prstGeom>
          <a:noFill/>
          <a:ln>
            <a:noFill/>
          </a:ln>
        </p:spPr>
      </p:pic>
      <p:grpSp>
        <p:nvGrpSpPr>
          <p:cNvPr id="179" name="Google Shape;179;p68"/>
          <p:cNvGrpSpPr/>
          <p:nvPr/>
        </p:nvGrpSpPr>
        <p:grpSpPr>
          <a:xfrm>
            <a:off x="2133600" y="6553200"/>
            <a:ext cx="7010400" cy="45719"/>
            <a:chOff x="1905000" y="6553200"/>
            <a:chExt cx="7010400" cy="45719"/>
          </a:xfrm>
        </p:grpSpPr>
        <p:sp>
          <p:nvSpPr>
            <p:cNvPr id="180" name="Google Shape;180;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1" name="Google Shape;181;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2" name="Google Shape;182;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183" name="Google Shape;183;p68"/>
          <p:cNvGrpSpPr/>
          <p:nvPr/>
        </p:nvGrpSpPr>
        <p:grpSpPr>
          <a:xfrm>
            <a:off x="0" y="1295400"/>
            <a:ext cx="7010400" cy="45719"/>
            <a:chOff x="1905000" y="6553200"/>
            <a:chExt cx="7010400" cy="45719"/>
          </a:xfrm>
        </p:grpSpPr>
        <p:sp>
          <p:nvSpPr>
            <p:cNvPr id="184" name="Google Shape;184;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5" name="Google Shape;185;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6" name="Google Shape;186;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284" name="Google Shape;284;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7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52" name="Google Shape;852;p76"/>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pic>
        <p:nvPicPr>
          <p:cNvPr id="853" name="Google Shape;853;p76" descr="Picture 7.png"/>
          <p:cNvPicPr preferRelativeResize="0"/>
          <p:nvPr/>
        </p:nvPicPr>
        <p:blipFill rotWithShape="1">
          <a:blip r:embed="rId37">
            <a:alphaModFix/>
          </a:blip>
          <a:srcRect l="1923" b="5335"/>
          <a:stretch/>
        </p:blipFill>
        <p:spPr>
          <a:xfrm>
            <a:off x="6629401" y="-1"/>
            <a:ext cx="2193193" cy="692697"/>
          </a:xfrm>
          <a:prstGeom prst="rect">
            <a:avLst/>
          </a:prstGeom>
          <a:noFill/>
          <a:ln>
            <a:noFill/>
          </a:ln>
        </p:spPr>
      </p:pic>
      <p:grpSp>
        <p:nvGrpSpPr>
          <p:cNvPr id="854" name="Google Shape;854;p76"/>
          <p:cNvGrpSpPr/>
          <p:nvPr/>
        </p:nvGrpSpPr>
        <p:grpSpPr>
          <a:xfrm>
            <a:off x="2133600" y="6553202"/>
            <a:ext cx="7010400" cy="45719"/>
            <a:chOff x="1905000" y="6553200"/>
            <a:chExt cx="7010400" cy="45719"/>
          </a:xfrm>
        </p:grpSpPr>
        <p:sp>
          <p:nvSpPr>
            <p:cNvPr id="855" name="Google Shape;855;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6" name="Google Shape;85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7" name="Google Shape;857;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58" name="Google Shape;858;p76"/>
          <p:cNvGrpSpPr/>
          <p:nvPr/>
        </p:nvGrpSpPr>
        <p:grpSpPr>
          <a:xfrm>
            <a:off x="0" y="1295402"/>
            <a:ext cx="7010400" cy="45719"/>
            <a:chOff x="1905000" y="6553200"/>
            <a:chExt cx="7010400" cy="45719"/>
          </a:xfrm>
        </p:grpSpPr>
        <p:sp>
          <p:nvSpPr>
            <p:cNvPr id="859" name="Google Shape;859;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0" name="Google Shape;86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1" name="Google Shape;861;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3"/>
        <p:cNvGrpSpPr/>
        <p:nvPr/>
      </p:nvGrpSpPr>
      <p:grpSpPr>
        <a:xfrm>
          <a:off x="0" y="0"/>
          <a:ext cx="0" cy="0"/>
          <a:chOff x="0" y="0"/>
          <a:chExt cx="0" cy="0"/>
        </a:xfrm>
      </p:grpSpPr>
      <p:sp>
        <p:nvSpPr>
          <p:cNvPr id="1704" name="Google Shape;1704;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5" name="Google Shape;1705;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706" name="Google Shape;1706;p80" descr="Picture 7.png"/>
          <p:cNvPicPr preferRelativeResize="0"/>
          <p:nvPr/>
        </p:nvPicPr>
        <p:blipFill rotWithShape="1">
          <a:blip r:embed="rId17">
            <a:alphaModFix/>
          </a:blip>
          <a:srcRect l="1923" b="5335"/>
          <a:stretch/>
        </p:blipFill>
        <p:spPr>
          <a:xfrm>
            <a:off x="6629400" y="0"/>
            <a:ext cx="2193925" cy="692150"/>
          </a:xfrm>
          <a:prstGeom prst="rect">
            <a:avLst/>
          </a:prstGeom>
          <a:noFill/>
          <a:ln>
            <a:noFill/>
          </a:ln>
        </p:spPr>
      </p:pic>
      <p:grpSp>
        <p:nvGrpSpPr>
          <p:cNvPr id="1707" name="Google Shape;1707;p80"/>
          <p:cNvGrpSpPr/>
          <p:nvPr/>
        </p:nvGrpSpPr>
        <p:grpSpPr>
          <a:xfrm>
            <a:off x="2133600" y="6553200"/>
            <a:ext cx="7010400" cy="46038"/>
            <a:chOff x="1905000" y="6553200"/>
            <a:chExt cx="7010400" cy="45719"/>
          </a:xfrm>
        </p:grpSpPr>
        <p:sp>
          <p:nvSpPr>
            <p:cNvPr id="1708" name="Google Shape;1708;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09" name="Google Shape;1709;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0" name="Google Shape;1710;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11" name="Google Shape;1711;p80"/>
          <p:cNvGrpSpPr/>
          <p:nvPr/>
        </p:nvGrpSpPr>
        <p:grpSpPr>
          <a:xfrm>
            <a:off x="0" y="1295400"/>
            <a:ext cx="7010400" cy="46038"/>
            <a:chOff x="1905000" y="6553200"/>
            <a:chExt cx="7010400" cy="45719"/>
          </a:xfrm>
        </p:grpSpPr>
        <p:sp>
          <p:nvSpPr>
            <p:cNvPr id="1712" name="Google Shape;1712;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3" name="Google Shape;1713;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4" name="Google Shape;1714;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8"/>
        <p:cNvGrpSpPr/>
        <p:nvPr/>
      </p:nvGrpSpPr>
      <p:grpSpPr>
        <a:xfrm>
          <a:off x="0" y="0"/>
          <a:ext cx="0" cy="0"/>
          <a:chOff x="0" y="0"/>
          <a:chExt cx="0" cy="0"/>
        </a:xfrm>
      </p:grpSpPr>
      <p:sp>
        <p:nvSpPr>
          <p:cNvPr id="1819" name="Google Shape;1819;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0" name="Google Shape;1820;p8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821" name="Google Shape;1821;p86" descr="Picture 7.png"/>
          <p:cNvPicPr preferRelativeResize="0"/>
          <p:nvPr/>
        </p:nvPicPr>
        <p:blipFill rotWithShape="1">
          <a:blip r:embed="rId15">
            <a:alphaModFix/>
          </a:blip>
          <a:srcRect l="1923" b="5335"/>
          <a:stretch/>
        </p:blipFill>
        <p:spPr>
          <a:xfrm>
            <a:off x="6629400" y="0"/>
            <a:ext cx="2193925" cy="692150"/>
          </a:xfrm>
          <a:prstGeom prst="rect">
            <a:avLst/>
          </a:prstGeom>
          <a:noFill/>
          <a:ln>
            <a:noFill/>
          </a:ln>
        </p:spPr>
      </p:pic>
      <p:grpSp>
        <p:nvGrpSpPr>
          <p:cNvPr id="1822" name="Google Shape;1822;p86"/>
          <p:cNvGrpSpPr/>
          <p:nvPr/>
        </p:nvGrpSpPr>
        <p:grpSpPr>
          <a:xfrm>
            <a:off x="2133600" y="6553200"/>
            <a:ext cx="7010400" cy="46038"/>
            <a:chOff x="1905000" y="6553200"/>
            <a:chExt cx="7010400" cy="45719"/>
          </a:xfrm>
        </p:grpSpPr>
        <p:sp>
          <p:nvSpPr>
            <p:cNvPr id="1823" name="Google Shape;1823;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4" name="Google Shape;1824;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5" name="Google Shape;1825;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826" name="Google Shape;1826;p86"/>
          <p:cNvGrpSpPr/>
          <p:nvPr/>
        </p:nvGrpSpPr>
        <p:grpSpPr>
          <a:xfrm>
            <a:off x="0" y="1295400"/>
            <a:ext cx="7010400" cy="46038"/>
            <a:chOff x="1905000" y="6553200"/>
            <a:chExt cx="7010400" cy="45719"/>
          </a:xfrm>
        </p:grpSpPr>
        <p:sp>
          <p:nvSpPr>
            <p:cNvPr id="1827" name="Google Shape;1827;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8" name="Google Shape;1828;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9" name="Google Shape;1829;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3"/>
        <p:cNvGrpSpPr/>
        <p:nvPr/>
      </p:nvGrpSpPr>
      <p:grpSpPr>
        <a:xfrm>
          <a:off x="0" y="0"/>
          <a:ext cx="0" cy="0"/>
          <a:chOff x="0" y="0"/>
          <a:chExt cx="0" cy="0"/>
        </a:xfrm>
      </p:grpSpPr>
      <p:sp>
        <p:nvSpPr>
          <p:cNvPr id="1934" name="Google Shape;1934;p8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35" name="Google Shape;1935;p8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936" name="Google Shape;1936;p89" descr="Picture 7.png"/>
          <p:cNvPicPr preferRelativeResize="0"/>
          <p:nvPr/>
        </p:nvPicPr>
        <p:blipFill rotWithShape="1">
          <a:blip r:embed="rId16">
            <a:alphaModFix/>
          </a:blip>
          <a:srcRect l="1923" b="5335"/>
          <a:stretch/>
        </p:blipFill>
        <p:spPr>
          <a:xfrm>
            <a:off x="6629400" y="0"/>
            <a:ext cx="2193925" cy="692150"/>
          </a:xfrm>
          <a:prstGeom prst="rect">
            <a:avLst/>
          </a:prstGeom>
          <a:noFill/>
          <a:ln>
            <a:noFill/>
          </a:ln>
        </p:spPr>
      </p:pic>
      <p:grpSp>
        <p:nvGrpSpPr>
          <p:cNvPr id="1937" name="Google Shape;1937;p89"/>
          <p:cNvGrpSpPr/>
          <p:nvPr/>
        </p:nvGrpSpPr>
        <p:grpSpPr>
          <a:xfrm>
            <a:off x="2133600" y="6553200"/>
            <a:ext cx="7010400" cy="46038"/>
            <a:chOff x="1905000" y="6553200"/>
            <a:chExt cx="7010400" cy="45719"/>
          </a:xfrm>
        </p:grpSpPr>
        <p:sp>
          <p:nvSpPr>
            <p:cNvPr id="1938" name="Google Shape;1938;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39" name="Google Shape;1939;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0" name="Google Shape;1940;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41" name="Google Shape;1941;p89"/>
          <p:cNvGrpSpPr/>
          <p:nvPr/>
        </p:nvGrpSpPr>
        <p:grpSpPr>
          <a:xfrm>
            <a:off x="0" y="1295400"/>
            <a:ext cx="7010400" cy="46038"/>
            <a:chOff x="1905000" y="6553200"/>
            <a:chExt cx="7010400" cy="45719"/>
          </a:xfrm>
        </p:grpSpPr>
        <p:sp>
          <p:nvSpPr>
            <p:cNvPr id="1942" name="Google Shape;1942;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3" name="Google Shape;1943;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4" name="Google Shape;1944;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0"/>
        <p:cNvGrpSpPr/>
        <p:nvPr/>
      </p:nvGrpSpPr>
      <p:grpSpPr>
        <a:xfrm>
          <a:off x="0" y="0"/>
          <a:ext cx="0" cy="0"/>
          <a:chOff x="0" y="0"/>
          <a:chExt cx="0" cy="0"/>
        </a:xfrm>
      </p:grpSpPr>
      <p:sp>
        <p:nvSpPr>
          <p:cNvPr id="2051" name="Google Shape;2051;p9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052" name="Google Shape;2052;p93"/>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pic>
        <p:nvPicPr>
          <p:cNvPr id="2053" name="Google Shape;2053;p93" descr="Picture 7.png"/>
          <p:cNvPicPr preferRelativeResize="0"/>
          <p:nvPr/>
        </p:nvPicPr>
        <p:blipFill rotWithShape="1">
          <a:blip r:embed="rId34">
            <a:alphaModFix/>
          </a:blip>
          <a:srcRect l="1923" b="5335"/>
          <a:stretch/>
        </p:blipFill>
        <p:spPr>
          <a:xfrm>
            <a:off x="6629401" y="-1"/>
            <a:ext cx="2193193" cy="692697"/>
          </a:xfrm>
          <a:prstGeom prst="rect">
            <a:avLst/>
          </a:prstGeom>
          <a:noFill/>
          <a:ln>
            <a:noFill/>
          </a:ln>
        </p:spPr>
      </p:pic>
      <p:grpSp>
        <p:nvGrpSpPr>
          <p:cNvPr id="2054" name="Google Shape;2054;p93"/>
          <p:cNvGrpSpPr/>
          <p:nvPr/>
        </p:nvGrpSpPr>
        <p:grpSpPr>
          <a:xfrm>
            <a:off x="2133600" y="6553202"/>
            <a:ext cx="7010400" cy="45719"/>
            <a:chOff x="1905000" y="6553200"/>
            <a:chExt cx="7010400" cy="45719"/>
          </a:xfrm>
        </p:grpSpPr>
        <p:sp>
          <p:nvSpPr>
            <p:cNvPr id="2055" name="Google Shape;2055;p9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56" name="Google Shape;2056;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57" name="Google Shape;2057;p9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2058" name="Google Shape;2058;p93"/>
          <p:cNvGrpSpPr/>
          <p:nvPr/>
        </p:nvGrpSpPr>
        <p:grpSpPr>
          <a:xfrm>
            <a:off x="0" y="1295402"/>
            <a:ext cx="7010400" cy="45719"/>
            <a:chOff x="1905000" y="6553200"/>
            <a:chExt cx="7010400" cy="45719"/>
          </a:xfrm>
        </p:grpSpPr>
        <p:sp>
          <p:nvSpPr>
            <p:cNvPr id="2059" name="Google Shape;2059;p9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60" name="Google Shape;2060;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2061" name="Google Shape;2061;p9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8" r:id="rId29"/>
    <p:sldLayoutId id="2147483889" r:id="rId30"/>
    <p:sldLayoutId id="2147483890" r:id="rId31"/>
    <p:sldLayoutId id="2147483891"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9"/>
        <p:cNvGrpSpPr/>
        <p:nvPr/>
      </p:nvGrpSpPr>
      <p:grpSpPr>
        <a:xfrm>
          <a:off x="0" y="0"/>
          <a:ext cx="0" cy="0"/>
          <a:chOff x="0" y="0"/>
          <a:chExt cx="0" cy="0"/>
        </a:xfrm>
      </p:grpSpPr>
      <p:sp>
        <p:nvSpPr>
          <p:cNvPr id="2300" name="Google Shape;2300;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01" name="Google Shape;2301;p95"/>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2302" name="Google Shape;2302;p95" descr="Picture 7.png"/>
          <p:cNvPicPr preferRelativeResize="0"/>
          <p:nvPr/>
        </p:nvPicPr>
        <p:blipFill rotWithShape="1">
          <a:blip r:embed="rId12">
            <a:alphaModFix/>
          </a:blip>
          <a:srcRect l="1923" b="5334"/>
          <a:stretch/>
        </p:blipFill>
        <p:spPr>
          <a:xfrm>
            <a:off x="6629400" y="-1"/>
            <a:ext cx="2193193" cy="692697"/>
          </a:xfrm>
          <a:prstGeom prst="rect">
            <a:avLst/>
          </a:prstGeom>
          <a:noFill/>
          <a:ln>
            <a:noFill/>
          </a:ln>
        </p:spPr>
      </p:pic>
      <p:grpSp>
        <p:nvGrpSpPr>
          <p:cNvPr id="2303" name="Google Shape;2303;p95"/>
          <p:cNvGrpSpPr/>
          <p:nvPr/>
        </p:nvGrpSpPr>
        <p:grpSpPr>
          <a:xfrm>
            <a:off x="2133600" y="6553200"/>
            <a:ext cx="7010400" cy="45719"/>
            <a:chOff x="1905000" y="6553200"/>
            <a:chExt cx="7010400" cy="45719"/>
          </a:xfrm>
        </p:grpSpPr>
        <p:sp>
          <p:nvSpPr>
            <p:cNvPr id="2304" name="Google Shape;2304;p9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5" name="Google Shape;2305;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6" name="Google Shape;2306;p9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2307" name="Google Shape;2307;p95"/>
          <p:cNvGrpSpPr/>
          <p:nvPr/>
        </p:nvGrpSpPr>
        <p:grpSpPr>
          <a:xfrm>
            <a:off x="0" y="1295400"/>
            <a:ext cx="7010400" cy="45719"/>
            <a:chOff x="1905000" y="6553200"/>
            <a:chExt cx="7010400" cy="45719"/>
          </a:xfrm>
        </p:grpSpPr>
        <p:sp>
          <p:nvSpPr>
            <p:cNvPr id="2308" name="Google Shape;2308;p9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09" name="Google Shape;2309;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310" name="Google Shape;2310;p9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0.xml" /><Relationship Id="rId1" Type="http://schemas.openxmlformats.org/officeDocument/2006/relationships/slideLayout" Target="../slideLayouts/slideLayout99.xml" /><Relationship Id="rId6" Type="http://schemas.openxmlformats.org/officeDocument/2006/relationships/image" Target="../media/image28.png" /><Relationship Id="rId5" Type="http://schemas.openxmlformats.org/officeDocument/2006/relationships/customXml" Target="../ink/ink5.xml" /><Relationship Id="rId4" Type="http://schemas.openxmlformats.org/officeDocument/2006/relationships/image" Target="../media/image27.png" /></Relationships>
</file>

<file path=ppt/slides/_rels/slide11.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1.xml" /><Relationship Id="rId1" Type="http://schemas.openxmlformats.org/officeDocument/2006/relationships/slideLayout" Target="../slideLayouts/slideLayout99.xml" /><Relationship Id="rId6" Type="http://schemas.openxmlformats.org/officeDocument/2006/relationships/image" Target="../media/image31.png" /><Relationship Id="rId5" Type="http://schemas.openxmlformats.org/officeDocument/2006/relationships/customXml" Target="../ink/ink6.xml" /><Relationship Id="rId4" Type="http://schemas.openxmlformats.org/officeDocument/2006/relationships/image" Target="../media/image30.png" /></Relationships>
</file>

<file path=ppt/slides/_rels/slide12.xml.rels><?xml version="1.0" encoding="UTF-8" standalone="yes"?>
<Relationships xmlns="http://schemas.openxmlformats.org/package/2006/relationships"><Relationship Id="rId8" Type="http://schemas.openxmlformats.org/officeDocument/2006/relationships/image" Target="../media/image37.png" /><Relationship Id="rId3" Type="http://schemas.openxmlformats.org/officeDocument/2006/relationships/image" Target="../media/image32.png" /><Relationship Id="rId7" Type="http://schemas.openxmlformats.org/officeDocument/2006/relationships/image" Target="../media/image36.png" /><Relationship Id="rId12" Type="http://schemas.openxmlformats.org/officeDocument/2006/relationships/image" Target="../media/image40.png" /><Relationship Id="rId2" Type="http://schemas.openxmlformats.org/officeDocument/2006/relationships/notesSlide" Target="../notesSlides/notesSlide12.xml" /><Relationship Id="rId1" Type="http://schemas.openxmlformats.org/officeDocument/2006/relationships/slideLayout" Target="../slideLayouts/slideLayout126.xml" /><Relationship Id="rId6" Type="http://schemas.openxmlformats.org/officeDocument/2006/relationships/image" Target="../media/image35.png" /><Relationship Id="rId11" Type="http://schemas.openxmlformats.org/officeDocument/2006/relationships/customXml" Target="../ink/ink7.xml" /><Relationship Id="rId5" Type="http://schemas.openxmlformats.org/officeDocument/2006/relationships/image" Target="../media/image34.png" /><Relationship Id="rId10" Type="http://schemas.openxmlformats.org/officeDocument/2006/relationships/image" Target="../media/image39.png" /><Relationship Id="rId4" Type="http://schemas.openxmlformats.org/officeDocument/2006/relationships/image" Target="../media/image33.png" /><Relationship Id="rId9" Type="http://schemas.openxmlformats.org/officeDocument/2006/relationships/image" Target="../media/image38.png" /></Relationships>
</file>

<file path=ppt/slides/_rels/slide13.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3.xml" /><Relationship Id="rId1" Type="http://schemas.openxmlformats.org/officeDocument/2006/relationships/slideLayout" Target="../slideLayouts/slideLayout126.xml" /><Relationship Id="rId5" Type="http://schemas.openxmlformats.org/officeDocument/2006/relationships/image" Target="../media/image41.png" /><Relationship Id="rId4" Type="http://schemas.openxmlformats.org/officeDocument/2006/relationships/customXml" Target="../ink/ink8.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01.xml" /></Relationships>
</file>

<file path=ppt/slides/_rels/slide15.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5.xml" /><Relationship Id="rId1" Type="http://schemas.openxmlformats.org/officeDocument/2006/relationships/slideLayout" Target="../slideLayouts/slideLayout102.xml" /><Relationship Id="rId6" Type="http://schemas.openxmlformats.org/officeDocument/2006/relationships/image" Target="../media/image44.png" /><Relationship Id="rId5" Type="http://schemas.openxmlformats.org/officeDocument/2006/relationships/customXml" Target="../ink/ink9.xml" /><Relationship Id="rId4" Type="http://schemas.openxmlformats.org/officeDocument/2006/relationships/image" Target="../media/image43.png" /></Relationships>
</file>

<file path=ppt/slides/_rels/slide16.xml.rels><?xml version="1.0" encoding="UTF-8" standalone="yes"?>
<Relationships xmlns="http://schemas.openxmlformats.org/package/2006/relationships"><Relationship Id="rId3" Type="http://schemas.openxmlformats.org/officeDocument/2006/relationships/customXml" Target="../ink/ink10.xml" /><Relationship Id="rId2" Type="http://schemas.openxmlformats.org/officeDocument/2006/relationships/notesSlide" Target="../notesSlides/notesSlide16.xml" /><Relationship Id="rId1" Type="http://schemas.openxmlformats.org/officeDocument/2006/relationships/slideLayout" Target="../slideLayouts/slideLayout101.xml" /><Relationship Id="rId4" Type="http://schemas.openxmlformats.org/officeDocument/2006/relationships/image" Target="../media/image45.png" /></Relationships>
</file>

<file path=ppt/slides/_rels/slide17.xml.rels><?xml version="1.0" encoding="UTF-8" standalone="yes"?>
<Relationships xmlns="http://schemas.openxmlformats.org/package/2006/relationships"><Relationship Id="rId3" Type="http://schemas.openxmlformats.org/officeDocument/2006/relationships/image" Target="../media/image46.png" /><Relationship Id="rId7" Type="http://schemas.openxmlformats.org/officeDocument/2006/relationships/image" Target="../media/image49.png" /><Relationship Id="rId2" Type="http://schemas.openxmlformats.org/officeDocument/2006/relationships/notesSlide" Target="../notesSlides/notesSlide17.xml" /><Relationship Id="rId1" Type="http://schemas.openxmlformats.org/officeDocument/2006/relationships/slideLayout" Target="../slideLayouts/slideLayout14.xml" /><Relationship Id="rId6" Type="http://schemas.openxmlformats.org/officeDocument/2006/relationships/customXml" Target="../ink/ink11.xml" /><Relationship Id="rId5" Type="http://schemas.openxmlformats.org/officeDocument/2006/relationships/image" Target="../media/image48.png" /><Relationship Id="rId4" Type="http://schemas.openxmlformats.org/officeDocument/2006/relationships/image" Target="../media/image47.png" /></Relationships>
</file>

<file path=ppt/slides/_rels/slide18.xml.rels><?xml version="1.0" encoding="UTF-8" standalone="yes"?>
<Relationships xmlns="http://schemas.openxmlformats.org/package/2006/relationships"><Relationship Id="rId3" Type="http://schemas.openxmlformats.org/officeDocument/2006/relationships/image" Target="../media/image46.png" /><Relationship Id="rId7" Type="http://schemas.openxmlformats.org/officeDocument/2006/relationships/image" Target="../media/image50.png" /><Relationship Id="rId2" Type="http://schemas.openxmlformats.org/officeDocument/2006/relationships/notesSlide" Target="../notesSlides/notesSlide18.xml" /><Relationship Id="rId1" Type="http://schemas.openxmlformats.org/officeDocument/2006/relationships/slideLayout" Target="../slideLayouts/slideLayout14.xml" /><Relationship Id="rId6" Type="http://schemas.openxmlformats.org/officeDocument/2006/relationships/customXml" Target="../ink/ink12.xml" /><Relationship Id="rId5" Type="http://schemas.openxmlformats.org/officeDocument/2006/relationships/image" Target="../media/image48.png" /><Relationship Id="rId4" Type="http://schemas.openxmlformats.org/officeDocument/2006/relationships/image" Target="../media/image47.png" /></Relationships>
</file>

<file path=ppt/slides/_rels/slide19.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19.xml" /><Relationship Id="rId1" Type="http://schemas.openxmlformats.org/officeDocument/2006/relationships/slideLayout" Target="../slideLayouts/slideLayout14.xml" /><Relationship Id="rId6" Type="http://schemas.openxmlformats.org/officeDocument/2006/relationships/image" Target="../media/image53.png" /><Relationship Id="rId5" Type="http://schemas.openxmlformats.org/officeDocument/2006/relationships/customXml" Target="../ink/ink13.xml" /><Relationship Id="rId4" Type="http://schemas.openxmlformats.org/officeDocument/2006/relationships/image" Target="../media/image52.png" /></Relationships>
</file>

<file path=ppt/slides/_rels/slide2.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8" Type="http://schemas.openxmlformats.org/officeDocument/2006/relationships/image" Target="../media/image59.png" /><Relationship Id="rId3" Type="http://schemas.openxmlformats.org/officeDocument/2006/relationships/image" Target="../media/image54.png" /><Relationship Id="rId7" Type="http://schemas.openxmlformats.org/officeDocument/2006/relationships/image" Target="../media/image58.png" /><Relationship Id="rId2" Type="http://schemas.openxmlformats.org/officeDocument/2006/relationships/notesSlide" Target="../notesSlides/notesSlide20.xml" /><Relationship Id="rId1" Type="http://schemas.openxmlformats.org/officeDocument/2006/relationships/slideLayout" Target="../slideLayouts/slideLayout140.xml" /><Relationship Id="rId6" Type="http://schemas.openxmlformats.org/officeDocument/2006/relationships/image" Target="../media/image57.png" /><Relationship Id="rId5" Type="http://schemas.openxmlformats.org/officeDocument/2006/relationships/image" Target="../media/image56.png" /><Relationship Id="rId10" Type="http://schemas.openxmlformats.org/officeDocument/2006/relationships/image" Target="../media/image60.png" /><Relationship Id="rId4" Type="http://schemas.openxmlformats.org/officeDocument/2006/relationships/image" Target="../media/image55.png" /><Relationship Id="rId9" Type="http://schemas.openxmlformats.org/officeDocument/2006/relationships/customXml" Target="../ink/ink14.xml" /></Relationships>
</file>

<file path=ppt/slides/_rels/slide21.xml.rels><?xml version="1.0" encoding="UTF-8" standalone="yes"?>
<Relationships xmlns="http://schemas.openxmlformats.org/package/2006/relationships"><Relationship Id="rId8" Type="http://schemas.openxmlformats.org/officeDocument/2006/relationships/image" Target="../media/image66.png" /><Relationship Id="rId3" Type="http://schemas.openxmlformats.org/officeDocument/2006/relationships/image" Target="../media/image61.png" /><Relationship Id="rId7" Type="http://schemas.openxmlformats.org/officeDocument/2006/relationships/image" Target="../media/image65.png" /><Relationship Id="rId2" Type="http://schemas.openxmlformats.org/officeDocument/2006/relationships/notesSlide" Target="../notesSlides/notesSlide21.xml" /><Relationship Id="rId1" Type="http://schemas.openxmlformats.org/officeDocument/2006/relationships/slideLayout" Target="../slideLayouts/slideLayout140.xml" /><Relationship Id="rId6" Type="http://schemas.openxmlformats.org/officeDocument/2006/relationships/image" Target="../media/image64.png" /><Relationship Id="rId5" Type="http://schemas.openxmlformats.org/officeDocument/2006/relationships/image" Target="../media/image63.png" /><Relationship Id="rId10" Type="http://schemas.openxmlformats.org/officeDocument/2006/relationships/image" Target="../media/image67.png" /><Relationship Id="rId4" Type="http://schemas.openxmlformats.org/officeDocument/2006/relationships/image" Target="../media/image62.png" /><Relationship Id="rId9" Type="http://schemas.openxmlformats.org/officeDocument/2006/relationships/customXml" Target="../ink/ink15.xml" /></Relationships>
</file>

<file path=ppt/slides/_rels/slide22.xml.rels><?xml version="1.0" encoding="UTF-8" standalone="yes"?>
<Relationships xmlns="http://schemas.openxmlformats.org/package/2006/relationships"><Relationship Id="rId8" Type="http://schemas.openxmlformats.org/officeDocument/2006/relationships/image" Target="../media/image73.png" /><Relationship Id="rId3" Type="http://schemas.openxmlformats.org/officeDocument/2006/relationships/image" Target="../media/image68.png" /><Relationship Id="rId7" Type="http://schemas.openxmlformats.org/officeDocument/2006/relationships/image" Target="../media/image72.png" /><Relationship Id="rId2" Type="http://schemas.openxmlformats.org/officeDocument/2006/relationships/notesSlide" Target="../notesSlides/notesSlide22.xml" /><Relationship Id="rId1" Type="http://schemas.openxmlformats.org/officeDocument/2006/relationships/slideLayout" Target="../slideLayouts/slideLayout140.xml" /><Relationship Id="rId6" Type="http://schemas.openxmlformats.org/officeDocument/2006/relationships/image" Target="../media/image71.png" /><Relationship Id="rId5" Type="http://schemas.openxmlformats.org/officeDocument/2006/relationships/image" Target="../media/image70.png" /><Relationship Id="rId4" Type="http://schemas.openxmlformats.org/officeDocument/2006/relationships/image" Target="../media/image69.png" /></Relationships>
</file>

<file path=ppt/slides/_rels/slide23.xml.rels><?xml version="1.0" encoding="UTF-8" standalone="yes"?>
<Relationships xmlns="http://schemas.openxmlformats.org/package/2006/relationships"><Relationship Id="rId3" Type="http://schemas.openxmlformats.org/officeDocument/2006/relationships/customXml" Target="../ink/ink16.xml" /><Relationship Id="rId2" Type="http://schemas.openxmlformats.org/officeDocument/2006/relationships/notesSlide" Target="../notesSlides/notesSlide23.xml" /><Relationship Id="rId1" Type="http://schemas.openxmlformats.org/officeDocument/2006/relationships/slideLayout" Target="../slideLayouts/slideLayout63.xml" /><Relationship Id="rId4" Type="http://schemas.openxmlformats.org/officeDocument/2006/relationships/image" Target="../media/image74.png" /></Relationships>
</file>

<file path=ppt/slides/_rels/slide24.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24.xml" /><Relationship Id="rId1" Type="http://schemas.openxmlformats.org/officeDocument/2006/relationships/slideLayout" Target="../slideLayouts/slideLayout172.xml" /><Relationship Id="rId5" Type="http://schemas.openxmlformats.org/officeDocument/2006/relationships/image" Target="../media/image76.png" /><Relationship Id="rId4" Type="http://schemas.openxmlformats.org/officeDocument/2006/relationships/customXml" Target="../ink/ink17.xml" /></Relationships>
</file>

<file path=ppt/slides/_rels/slide25.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25.xml" /><Relationship Id="rId1" Type="http://schemas.openxmlformats.org/officeDocument/2006/relationships/slideLayout" Target="../slideLayouts/slideLayout182.xml" /><Relationship Id="rId6" Type="http://schemas.openxmlformats.org/officeDocument/2006/relationships/image" Target="../media/image79.png" /><Relationship Id="rId5" Type="http://schemas.openxmlformats.org/officeDocument/2006/relationships/customXml" Target="../ink/ink18.xml" /><Relationship Id="rId4" Type="http://schemas.openxmlformats.org/officeDocument/2006/relationships/image" Target="../media/image78.png" /></Relationships>
</file>

<file path=ppt/slides/_rels/slide26.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26.xml" /><Relationship Id="rId1" Type="http://schemas.openxmlformats.org/officeDocument/2006/relationships/slideLayout" Target="../slideLayouts/slideLayout173.xml" /><Relationship Id="rId6" Type="http://schemas.openxmlformats.org/officeDocument/2006/relationships/image" Target="../media/image81.png" /><Relationship Id="rId5" Type="http://schemas.openxmlformats.org/officeDocument/2006/relationships/customXml" Target="../ink/ink19.xml" /><Relationship Id="rId4" Type="http://schemas.openxmlformats.org/officeDocument/2006/relationships/image" Target="../media/image75.png" /></Relationships>
</file>

<file path=ppt/slides/_rels/slide27.xml.rels><?xml version="1.0" encoding="UTF-8" standalone="yes"?>
<Relationships xmlns="http://schemas.openxmlformats.org/package/2006/relationships"><Relationship Id="rId3" Type="http://schemas.openxmlformats.org/officeDocument/2006/relationships/customXml" Target="../ink/ink20.xml" /><Relationship Id="rId2" Type="http://schemas.openxmlformats.org/officeDocument/2006/relationships/notesSlide" Target="../notesSlides/notesSlide27.xml" /><Relationship Id="rId1" Type="http://schemas.openxmlformats.org/officeDocument/2006/relationships/slideLayout" Target="../slideLayouts/slideLayout173.xml" /><Relationship Id="rId4" Type="http://schemas.openxmlformats.org/officeDocument/2006/relationships/image" Target="../media/image82.png" /></Relationships>
</file>

<file path=ppt/slides/_rels/slide28.xml.rels><?xml version="1.0" encoding="UTF-8" standalone="yes"?>
<Relationships xmlns="http://schemas.openxmlformats.org/package/2006/relationships"><Relationship Id="rId8" Type="http://schemas.openxmlformats.org/officeDocument/2006/relationships/image" Target="../media/image86.png" /><Relationship Id="rId3" Type="http://schemas.openxmlformats.org/officeDocument/2006/relationships/oleObject" Target="../embeddings/oleObject1.bin" /><Relationship Id="rId7" Type="http://schemas.openxmlformats.org/officeDocument/2006/relationships/customXml" Target="../ink/ink21.xml" /><Relationship Id="rId2" Type="http://schemas.openxmlformats.org/officeDocument/2006/relationships/notesSlide" Target="../notesSlides/notesSlide28.xml" /><Relationship Id="rId1" Type="http://schemas.openxmlformats.org/officeDocument/2006/relationships/slideLayout" Target="../slideLayouts/slideLayout173.xml" /><Relationship Id="rId6" Type="http://schemas.openxmlformats.org/officeDocument/2006/relationships/image" Target="../media/image85.png" /><Relationship Id="rId5" Type="http://schemas.openxmlformats.org/officeDocument/2006/relationships/image" Target="../media/image84.png" /><Relationship Id="rId4" Type="http://schemas.openxmlformats.org/officeDocument/2006/relationships/image" Target="../media/image83.png" /></Relationships>
</file>

<file path=ppt/slides/_rels/slide29.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29.xml" /><Relationship Id="rId1" Type="http://schemas.openxmlformats.org/officeDocument/2006/relationships/slideLayout" Target="../slideLayouts/slideLayout173.xml" /><Relationship Id="rId5" Type="http://schemas.openxmlformats.org/officeDocument/2006/relationships/image" Target="../media/image88.png" /><Relationship Id="rId4" Type="http://schemas.openxmlformats.org/officeDocument/2006/relationships/customXml" Target="../ink/ink2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64.xml" /></Relationships>
</file>

<file path=ppt/slides/_rels/slide30.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30.xml" /><Relationship Id="rId1" Type="http://schemas.openxmlformats.org/officeDocument/2006/relationships/slideLayout" Target="../slideLayouts/slideLayout182.xml" /><Relationship Id="rId6" Type="http://schemas.openxmlformats.org/officeDocument/2006/relationships/image" Target="../media/image91.png" /><Relationship Id="rId5" Type="http://schemas.openxmlformats.org/officeDocument/2006/relationships/customXml" Target="../ink/ink23.xml" /><Relationship Id="rId4" Type="http://schemas.openxmlformats.org/officeDocument/2006/relationships/image" Target="../media/image90.png"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64.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63.xml" /></Relationships>
</file>

<file path=ppt/slides/_rels/slide33.xml.rels><?xml version="1.0" encoding="UTF-8" standalone="yes"?>
<Relationships xmlns="http://schemas.openxmlformats.org/package/2006/relationships"><Relationship Id="rId3" Type="http://schemas.openxmlformats.org/officeDocument/2006/relationships/customXml" Target="../ink/ink24.xml" /><Relationship Id="rId2" Type="http://schemas.openxmlformats.org/officeDocument/2006/relationships/notesSlide" Target="../notesSlides/notesSlide33.xml" /><Relationship Id="rId1" Type="http://schemas.openxmlformats.org/officeDocument/2006/relationships/slideLayout" Target="../slideLayouts/slideLayout63.xml" /><Relationship Id="rId4" Type="http://schemas.openxmlformats.org/officeDocument/2006/relationships/image" Target="../media/image92.png" /></Relationships>
</file>

<file path=ppt/slides/_rels/slide34.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34.xml" /><Relationship Id="rId1" Type="http://schemas.openxmlformats.org/officeDocument/2006/relationships/slideLayout" Target="../slideLayouts/slideLayout63.xml" /><Relationship Id="rId5" Type="http://schemas.openxmlformats.org/officeDocument/2006/relationships/image" Target="../media/image93.png" /><Relationship Id="rId4" Type="http://schemas.openxmlformats.org/officeDocument/2006/relationships/customXml" Target="../ink/ink25.xml" /></Relationships>
</file>

<file path=ppt/slides/_rels/slide35.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notesSlide" Target="../notesSlides/notesSlide35.xml" /><Relationship Id="rId1" Type="http://schemas.openxmlformats.org/officeDocument/2006/relationships/slideLayout" Target="../slideLayouts/slideLayout63.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27.xml" /></Relationships>
</file>

<file path=ppt/slides/_rels/slide37.xml.rels><?xml version="1.0" encoding="UTF-8" standalone="yes"?>
<Relationships xmlns="http://schemas.openxmlformats.org/package/2006/relationships"><Relationship Id="rId8" Type="http://schemas.openxmlformats.org/officeDocument/2006/relationships/image" Target="../media/image99.png" /><Relationship Id="rId3" Type="http://schemas.openxmlformats.org/officeDocument/2006/relationships/image" Target="../media/image95.png" /><Relationship Id="rId7" Type="http://schemas.openxmlformats.org/officeDocument/2006/relationships/customXml" Target="../ink/ink26.xml" /><Relationship Id="rId2" Type="http://schemas.openxmlformats.org/officeDocument/2006/relationships/notesSlide" Target="../notesSlides/notesSlide37.xml" /><Relationship Id="rId1" Type="http://schemas.openxmlformats.org/officeDocument/2006/relationships/slideLayout" Target="../slideLayouts/slideLayout233.xml" /><Relationship Id="rId6" Type="http://schemas.openxmlformats.org/officeDocument/2006/relationships/image" Target="../media/image98.png" /><Relationship Id="rId5" Type="http://schemas.openxmlformats.org/officeDocument/2006/relationships/image" Target="../media/image97.png" /><Relationship Id="rId4" Type="http://schemas.openxmlformats.org/officeDocument/2006/relationships/image" Target="../media/image96.png" /></Relationships>
</file>

<file path=ppt/slides/_rels/slide38.xml.rels><?xml version="1.0" encoding="UTF-8" standalone="yes"?>
<Relationships xmlns="http://schemas.openxmlformats.org/package/2006/relationships"><Relationship Id="rId8" Type="http://schemas.openxmlformats.org/officeDocument/2006/relationships/image" Target="../media/image105.png" /><Relationship Id="rId13" Type="http://schemas.openxmlformats.org/officeDocument/2006/relationships/image" Target="../media/image110.png" /><Relationship Id="rId3" Type="http://schemas.openxmlformats.org/officeDocument/2006/relationships/image" Target="../media/image100.png" /><Relationship Id="rId7" Type="http://schemas.openxmlformats.org/officeDocument/2006/relationships/image" Target="../media/image104.png" /><Relationship Id="rId12" Type="http://schemas.openxmlformats.org/officeDocument/2006/relationships/image" Target="../media/image109.png" /><Relationship Id="rId17" Type="http://schemas.openxmlformats.org/officeDocument/2006/relationships/image" Target="../media/image113.png" /><Relationship Id="rId2" Type="http://schemas.openxmlformats.org/officeDocument/2006/relationships/notesSlide" Target="../notesSlides/notesSlide38.xml" /><Relationship Id="rId16" Type="http://schemas.openxmlformats.org/officeDocument/2006/relationships/customXml" Target="../ink/ink27.xml" /><Relationship Id="rId1" Type="http://schemas.openxmlformats.org/officeDocument/2006/relationships/slideLayout" Target="../slideLayouts/slideLayout244.xml" /><Relationship Id="rId6" Type="http://schemas.openxmlformats.org/officeDocument/2006/relationships/image" Target="../media/image103.png" /><Relationship Id="rId11" Type="http://schemas.openxmlformats.org/officeDocument/2006/relationships/image" Target="../media/image108.png" /><Relationship Id="rId5" Type="http://schemas.openxmlformats.org/officeDocument/2006/relationships/image" Target="../media/image102.png" /><Relationship Id="rId15" Type="http://schemas.openxmlformats.org/officeDocument/2006/relationships/image" Target="../media/image112.png" /><Relationship Id="rId10" Type="http://schemas.openxmlformats.org/officeDocument/2006/relationships/image" Target="../media/image107.png" /><Relationship Id="rId4" Type="http://schemas.openxmlformats.org/officeDocument/2006/relationships/image" Target="../media/image101.png" /><Relationship Id="rId9" Type="http://schemas.openxmlformats.org/officeDocument/2006/relationships/image" Target="../media/image106.png" /><Relationship Id="rId14" Type="http://schemas.openxmlformats.org/officeDocument/2006/relationships/image" Target="../media/image111.png" /></Relationships>
</file>

<file path=ppt/slides/_rels/slide39.xml.rels><?xml version="1.0" encoding="UTF-8" standalone="yes"?>
<Relationships xmlns="http://schemas.openxmlformats.org/package/2006/relationships"><Relationship Id="rId8" Type="http://schemas.openxmlformats.org/officeDocument/2006/relationships/image" Target="../media/image111.png" /><Relationship Id="rId3" Type="http://schemas.openxmlformats.org/officeDocument/2006/relationships/image" Target="../media/image100.png" /><Relationship Id="rId7" Type="http://schemas.openxmlformats.org/officeDocument/2006/relationships/image" Target="../media/image110.png" /><Relationship Id="rId2" Type="http://schemas.openxmlformats.org/officeDocument/2006/relationships/notesSlide" Target="../notesSlides/notesSlide39.xml" /><Relationship Id="rId1" Type="http://schemas.openxmlformats.org/officeDocument/2006/relationships/slideLayout" Target="../slideLayouts/slideLayout244.xml" /><Relationship Id="rId6" Type="http://schemas.openxmlformats.org/officeDocument/2006/relationships/image" Target="../media/image109.png" /><Relationship Id="rId11" Type="http://schemas.openxmlformats.org/officeDocument/2006/relationships/image" Target="../media/image114.png" /><Relationship Id="rId5" Type="http://schemas.openxmlformats.org/officeDocument/2006/relationships/image" Target="../media/image102.png" /><Relationship Id="rId10" Type="http://schemas.openxmlformats.org/officeDocument/2006/relationships/customXml" Target="../ink/ink28.xml" /><Relationship Id="rId4" Type="http://schemas.openxmlformats.org/officeDocument/2006/relationships/image" Target="../media/image101.png" /><Relationship Id="rId9" Type="http://schemas.openxmlformats.org/officeDocument/2006/relationships/image" Target="../media/image112.png" /></Relationships>
</file>

<file path=ppt/slides/_rels/slide4.xml.rels><?xml version="1.0" encoding="UTF-8" standalone="yes"?>
<Relationships xmlns="http://schemas.openxmlformats.org/package/2006/relationships"><Relationship Id="rId3" Type="http://schemas.openxmlformats.org/officeDocument/2006/relationships/image" Target="../media/image11.png" /><Relationship Id="rId7" Type="http://schemas.openxmlformats.org/officeDocument/2006/relationships/image" Target="../media/image14.png" /><Relationship Id="rId2" Type="http://schemas.openxmlformats.org/officeDocument/2006/relationships/notesSlide" Target="../notesSlides/notesSlide4.xml" /><Relationship Id="rId1" Type="http://schemas.openxmlformats.org/officeDocument/2006/relationships/slideLayout" Target="../slideLayouts/slideLayout98.xml" /><Relationship Id="rId6" Type="http://schemas.openxmlformats.org/officeDocument/2006/relationships/customXml" Target="../ink/ink1.xml" /><Relationship Id="rId5" Type="http://schemas.openxmlformats.org/officeDocument/2006/relationships/image" Target="../media/image13.png" /><Relationship Id="rId4" Type="http://schemas.openxmlformats.org/officeDocument/2006/relationships/image" Target="../media/image12.png" /></Relationships>
</file>

<file path=ppt/slides/_rels/slide40.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notesSlide" Target="../notesSlides/notesSlide40.xml" /><Relationship Id="rId1" Type="http://schemas.openxmlformats.org/officeDocument/2006/relationships/slideLayout" Target="../slideLayouts/slideLayout126.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15.xml" /></Relationships>
</file>

<file path=ppt/slides/_rels/slide5.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5.xml" /><Relationship Id="rId1" Type="http://schemas.openxmlformats.org/officeDocument/2006/relationships/slideLayout" Target="../slideLayouts/slideLayout99.xml"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hyperlink" Target="https://www.youtube.com/watch?time_continue=1&amp;v=yFPLyDwVifc" TargetMode="External" /><Relationship Id="rId7" Type="http://schemas.openxmlformats.org/officeDocument/2006/relationships/image" Target="../media/image18.png" /><Relationship Id="rId2" Type="http://schemas.openxmlformats.org/officeDocument/2006/relationships/notesSlide" Target="../notesSlides/notesSlide6.xml" /><Relationship Id="rId1" Type="http://schemas.openxmlformats.org/officeDocument/2006/relationships/slideLayout" Target="../slideLayouts/slideLayout100.xml" /><Relationship Id="rId6" Type="http://schemas.openxmlformats.org/officeDocument/2006/relationships/image" Target="../media/image17.png" /><Relationship Id="rId11" Type="http://schemas.openxmlformats.org/officeDocument/2006/relationships/image" Target="../media/image21.png" /><Relationship Id="rId5" Type="http://schemas.openxmlformats.org/officeDocument/2006/relationships/image" Target="../media/image16.png" /><Relationship Id="rId10" Type="http://schemas.openxmlformats.org/officeDocument/2006/relationships/customXml" Target="../ink/ink2.xml" /><Relationship Id="rId4" Type="http://schemas.openxmlformats.org/officeDocument/2006/relationships/image" Target="../media/image15.png" /><Relationship Id="rId9" Type="http://schemas.openxmlformats.org/officeDocument/2006/relationships/image" Target="../media/image20.png" /></Relationships>
</file>

<file path=ppt/slides/_rels/slide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7.xml" /><Relationship Id="rId1" Type="http://schemas.openxmlformats.org/officeDocument/2006/relationships/slideLayout" Target="../slideLayouts/slideLayout99.xml" /><Relationship Id="rId6" Type="http://schemas.openxmlformats.org/officeDocument/2006/relationships/image" Target="../media/image24.png" /><Relationship Id="rId5" Type="http://schemas.openxmlformats.org/officeDocument/2006/relationships/customXml" Target="../ink/ink3.xml" /><Relationship Id="rId4" Type="http://schemas.openxmlformats.org/officeDocument/2006/relationships/image" Target="../media/image23.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13.xml" /></Relationships>
</file>

<file path=ppt/slides/_rels/slide9.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9.xml" /><Relationship Id="rId1" Type="http://schemas.openxmlformats.org/officeDocument/2006/relationships/slideLayout" Target="../slideLayouts/slideLayout99.xml" /><Relationship Id="rId5" Type="http://schemas.openxmlformats.org/officeDocument/2006/relationships/image" Target="../media/image26.png" /><Relationship Id="rId4" Type="http://schemas.openxmlformats.org/officeDocument/2006/relationships/customXml" Target="../ink/ink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a:p>
          <a:p>
            <a:pPr marL="0" marR="0" lvl="0" indent="0" algn="ctr" rtl="0">
              <a:spcBef>
                <a:spcPts val="0"/>
              </a:spcBef>
              <a:spcAft>
                <a:spcPts val="0"/>
              </a:spcAft>
              <a:buNone/>
            </a:pPr>
            <a:r>
              <a:rPr lang="en-US" sz="2400" b="1" i="0" u="none" strike="noStrike" cap="none">
                <a:solidFill>
                  <a:srgbClr val="FFC000"/>
                </a:solidFill>
                <a:latin typeface="Calibri"/>
                <a:ea typeface="Calibri"/>
                <a:cs typeface="Calibri"/>
                <a:sym typeface="Calibri"/>
              </a:rPr>
              <a:t>M4 : Linear Models for Classification  </a:t>
            </a:r>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2927" name="Google Shape;2927;p1"/>
          <p:cNvSpPr txBox="1"/>
          <p:nvPr/>
        </p:nvSpPr>
        <p:spPr>
          <a:xfrm>
            <a:off x="2267640" y="5410080"/>
            <a:ext cx="6266100" cy="533100"/>
          </a:xfrm>
          <a:prstGeom prst="rect">
            <a:avLst/>
          </a:prstGeom>
          <a:noFill/>
          <a:ln>
            <a:noFill/>
          </a:ln>
        </p:spPr>
        <p:txBody>
          <a:bodyPr spcFirstLastPara="1" wrap="square" lIns="91425" tIns="45700" rIns="91425" bIns="45700" anchor="b" anchorCtr="0">
            <a:noAutofit/>
          </a:bodyPr>
          <a:lstStyle/>
          <a:p>
            <a:pPr marL="0" marR="0" lvl="0" indent="0" algn="r" rtl="0">
              <a:lnSpc>
                <a:spcPct val="128000"/>
              </a:lnSpc>
              <a:spcBef>
                <a:spcPts val="0"/>
              </a:spcBef>
              <a:spcAft>
                <a:spcPts val="0"/>
              </a:spcAft>
              <a:buNone/>
            </a:pPr>
            <a:r>
              <a:rPr lang="en-US" sz="1800" b="0" i="0" u="none" strike="noStrike" cap="none">
                <a:solidFill>
                  <a:srgbClr val="FF9900"/>
                </a:solidFill>
                <a:latin typeface="Calibri"/>
                <a:ea typeface="Calibri"/>
                <a:cs typeface="Calibri"/>
                <a:sym typeface="Calibri"/>
              </a:rPr>
              <a:t>Course Faculty of MTech Cluster</a:t>
            </a:r>
            <a:endParaRPr sz="1800" b="0" i="0" u="none" strike="noStrike" cap="none">
              <a:solidFill>
                <a:schemeClr val="dk1"/>
              </a:solidFill>
              <a:latin typeface="Tahoma"/>
              <a:ea typeface="Tahoma"/>
              <a:cs typeface="Tahoma"/>
              <a:sym typeface="Tahoma"/>
            </a:endParaRPr>
          </a:p>
          <a:p>
            <a:pPr marL="0" marR="0" lvl="0" indent="0" algn="r" rtl="0">
              <a:lnSpc>
                <a:spcPct val="128000"/>
              </a:lnSpc>
              <a:spcBef>
                <a:spcPts val="0"/>
              </a:spcBef>
              <a:spcAft>
                <a:spcPts val="0"/>
              </a:spcAft>
              <a:buNone/>
            </a:pPr>
            <a:r>
              <a:rPr lang="en-US" sz="1800" b="0" i="0" u="none" strike="noStrike" cap="none">
                <a:solidFill>
                  <a:srgbClr val="FF9900"/>
                </a:solidFill>
                <a:latin typeface="Calibri"/>
                <a:ea typeface="Calibri"/>
                <a:cs typeface="Calibri"/>
                <a:sym typeface="Calibri"/>
              </a:rPr>
              <a:t>BITS – CSIS - WILP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34"/>
          <p:cNvSpPr txBox="1"/>
          <p:nvPr/>
        </p:nvSpPr>
        <p:spPr>
          <a:xfrm>
            <a:off x="152400" y="661667"/>
            <a:ext cx="8763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Arial"/>
                <a:ea typeface="Arial"/>
                <a:cs typeface="Arial"/>
                <a:sym typeface="Arial"/>
              </a:rPr>
              <a:t>Example: Sentiment Analysis – </a:t>
            </a:r>
            <a:r>
              <a:rPr lang="en-US" sz="2400" b="1">
                <a:solidFill>
                  <a:srgbClr val="FF0000"/>
                </a:solidFill>
                <a:latin typeface="Arial"/>
                <a:ea typeface="Arial"/>
                <a:cs typeface="Arial"/>
                <a:sym typeface="Arial"/>
              </a:rPr>
              <a:t>With Engineered features </a:t>
            </a:r>
            <a:endParaRPr sz="2400" b="1">
              <a:solidFill>
                <a:srgbClr val="FF000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pic>
        <p:nvPicPr>
          <p:cNvPr id="3447" name="Google Shape;3447;p34"/>
          <p:cNvPicPr preferRelativeResize="0"/>
          <p:nvPr/>
        </p:nvPicPr>
        <p:blipFill rotWithShape="1">
          <a:blip r:embed="rId3">
            <a:alphaModFix/>
          </a:blip>
          <a:srcRect/>
          <a:stretch/>
        </p:blipFill>
        <p:spPr>
          <a:xfrm>
            <a:off x="348030" y="1383274"/>
            <a:ext cx="8205480" cy="2553962"/>
          </a:xfrm>
          <a:prstGeom prst="rect">
            <a:avLst/>
          </a:prstGeom>
          <a:noFill/>
          <a:ln>
            <a:noFill/>
          </a:ln>
        </p:spPr>
      </p:pic>
      <p:sp>
        <p:nvSpPr>
          <p:cNvPr id="3448" name="Google Shape;3448;p34"/>
          <p:cNvSpPr txBox="1"/>
          <p:nvPr/>
        </p:nvSpPr>
        <p:spPr>
          <a:xfrm>
            <a:off x="6725626" y="3622427"/>
            <a:ext cx="2515673" cy="314809"/>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spcBef>
                <a:spcPts val="0"/>
              </a:spcBef>
              <a:spcAft>
                <a:spcPts val="0"/>
              </a:spcAft>
              <a:buClr>
                <a:srgbClr val="0000FF"/>
              </a:buClr>
              <a:buSzPct val="100000"/>
              <a:buFont typeface="Arial"/>
              <a:buNone/>
            </a:pPr>
            <a:r>
              <a:rPr lang="en-US" sz="3200">
                <a:solidFill>
                  <a:srgbClr val="0000FF"/>
                </a:solidFill>
                <a:latin typeface="Calibri"/>
                <a:ea typeface="Calibri"/>
                <a:cs typeface="Calibri"/>
                <a:sym typeface="Calibri"/>
              </a:rPr>
              <a:t>Sentiment Features</a:t>
            </a:r>
            <a:endParaRPr sz="3200">
              <a:solidFill>
                <a:srgbClr val="0000FF"/>
              </a:solidFill>
              <a:latin typeface="Calibri"/>
              <a:ea typeface="Calibri"/>
              <a:cs typeface="Calibri"/>
              <a:sym typeface="Calibri"/>
            </a:endParaRPr>
          </a:p>
        </p:txBody>
      </p:sp>
      <p:pic>
        <p:nvPicPr>
          <p:cNvPr id="3449" name="Google Shape;3449;p34"/>
          <p:cNvPicPr preferRelativeResize="0"/>
          <p:nvPr/>
        </p:nvPicPr>
        <p:blipFill rotWithShape="1">
          <a:blip r:embed="rId4">
            <a:alphaModFix/>
          </a:blip>
          <a:srcRect/>
          <a:stretch/>
        </p:blipFill>
        <p:spPr>
          <a:xfrm>
            <a:off x="319455" y="3646240"/>
            <a:ext cx="6387121" cy="260216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B7DB98C-2263-49A2-7127-92990C8C2DAA}"/>
                  </a:ext>
                </a:extLst>
              </p14:cNvPr>
              <p14:cNvContentPartPr/>
              <p14:nvPr/>
            </p14:nvContentPartPr>
            <p14:xfrm>
              <a:off x="218880" y="3746160"/>
              <a:ext cx="9474480" cy="2615040"/>
            </p14:xfrm>
          </p:contentPart>
        </mc:Choice>
        <mc:Fallback>
          <p:pic>
            <p:nvPicPr>
              <p:cNvPr id="2" name="Ink 1">
                <a:extLst>
                  <a:ext uri="{FF2B5EF4-FFF2-40B4-BE49-F238E27FC236}">
                    <a16:creationId xmlns:a16="http://schemas.microsoft.com/office/drawing/2014/main" id="{DB7DB98C-2263-49A2-7127-92990C8C2DAA}"/>
                  </a:ext>
                </a:extLst>
              </p:cNvPr>
              <p:cNvPicPr/>
              <p:nvPr/>
            </p:nvPicPr>
            <p:blipFill>
              <a:blip r:embed="rId6"/>
              <a:stretch>
                <a:fillRect/>
              </a:stretch>
            </p:blipFill>
            <p:spPr>
              <a:xfrm>
                <a:off x="209520" y="3736800"/>
                <a:ext cx="9493200" cy="2633760"/>
              </a:xfrm>
              <a:prstGeom prst="rect">
                <a:avLst/>
              </a:prstGeom>
            </p:spPr>
          </p:pic>
        </mc:Fallback>
      </mc:AlternateContent>
    </p:spTree>
    <p:extLst>
      <p:ext uri="{BB962C8B-B14F-4D97-AF65-F5344CB8AC3E}">
        <p14:creationId xmlns:p14="http://schemas.microsoft.com/office/powerpoint/2010/main" val="79687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4" name="Google Shape;3454;p35"/>
          <p:cNvSpPr txBox="1"/>
          <p:nvPr/>
        </p:nvSpPr>
        <p:spPr>
          <a:xfrm>
            <a:off x="152400" y="661667"/>
            <a:ext cx="7467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Classifying sentiment using logistic regression</a:t>
            </a:r>
            <a:endParaRPr sz="2400" b="1">
              <a:solidFill>
                <a:schemeClr val="dk1"/>
              </a:solidFill>
              <a:latin typeface="Arial"/>
              <a:ea typeface="Arial"/>
              <a:cs typeface="Arial"/>
              <a:sym typeface="Arial"/>
            </a:endParaRPr>
          </a:p>
        </p:txBody>
      </p:sp>
      <p:pic>
        <p:nvPicPr>
          <p:cNvPr id="3455" name="Google Shape;3455;p35"/>
          <p:cNvPicPr preferRelativeResize="0"/>
          <p:nvPr/>
        </p:nvPicPr>
        <p:blipFill rotWithShape="1">
          <a:blip r:embed="rId3">
            <a:alphaModFix/>
          </a:blip>
          <a:srcRect/>
          <a:stretch/>
        </p:blipFill>
        <p:spPr>
          <a:xfrm>
            <a:off x="394842" y="1434232"/>
            <a:ext cx="6589778" cy="1004167"/>
          </a:xfrm>
          <a:prstGeom prst="rect">
            <a:avLst/>
          </a:prstGeom>
          <a:noFill/>
          <a:ln>
            <a:noFill/>
          </a:ln>
        </p:spPr>
      </p:pic>
      <p:pic>
        <p:nvPicPr>
          <p:cNvPr id="3456" name="Google Shape;3456;p35"/>
          <p:cNvPicPr preferRelativeResize="0"/>
          <p:nvPr/>
        </p:nvPicPr>
        <p:blipFill rotWithShape="1">
          <a:blip r:embed="rId4">
            <a:alphaModFix/>
          </a:blip>
          <a:srcRect/>
          <a:stretch/>
        </p:blipFill>
        <p:spPr>
          <a:xfrm>
            <a:off x="399604" y="2438399"/>
            <a:ext cx="8085640" cy="2923322"/>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04C2991-29E7-066D-7F48-0306F1718015}"/>
                  </a:ext>
                </a:extLst>
              </p14:cNvPr>
              <p14:cNvContentPartPr/>
              <p14:nvPr/>
            </p14:nvContentPartPr>
            <p14:xfrm>
              <a:off x="282600" y="934560"/>
              <a:ext cx="8265960" cy="5229000"/>
            </p14:xfrm>
          </p:contentPart>
        </mc:Choice>
        <mc:Fallback>
          <p:pic>
            <p:nvPicPr>
              <p:cNvPr id="2" name="Ink 1">
                <a:extLst>
                  <a:ext uri="{FF2B5EF4-FFF2-40B4-BE49-F238E27FC236}">
                    <a16:creationId xmlns:a16="http://schemas.microsoft.com/office/drawing/2014/main" id="{204C2991-29E7-066D-7F48-0306F1718015}"/>
                  </a:ext>
                </a:extLst>
              </p:cNvPr>
              <p:cNvPicPr/>
              <p:nvPr/>
            </p:nvPicPr>
            <p:blipFill>
              <a:blip r:embed="rId6"/>
              <a:stretch>
                <a:fillRect/>
              </a:stretch>
            </p:blipFill>
            <p:spPr>
              <a:xfrm>
                <a:off x="273240" y="925200"/>
                <a:ext cx="8284680" cy="52477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36"/>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Logistic Regression – Fit a Model – Apply Gradient Descent</a:t>
            </a:r>
            <a:endParaRPr sz="2400" b="1"/>
          </a:p>
        </p:txBody>
      </p:sp>
      <p:pic>
        <p:nvPicPr>
          <p:cNvPr id="3463" name="Google Shape;3463;p36"/>
          <p:cNvPicPr preferRelativeResize="0"/>
          <p:nvPr/>
        </p:nvPicPr>
        <p:blipFill rotWithShape="1">
          <a:blip r:embed="rId3">
            <a:alphaModFix/>
          </a:blip>
          <a:srcRect/>
          <a:stretch/>
        </p:blipFill>
        <p:spPr>
          <a:xfrm>
            <a:off x="217954" y="1475301"/>
            <a:ext cx="3410133" cy="1634612"/>
          </a:xfrm>
          <a:prstGeom prst="rect">
            <a:avLst/>
          </a:prstGeom>
          <a:noFill/>
          <a:ln>
            <a:noFill/>
          </a:ln>
        </p:spPr>
      </p:pic>
      <p:sp>
        <p:nvSpPr>
          <p:cNvPr id="3464" name="Google Shape;3464;p36"/>
          <p:cNvSpPr txBox="1"/>
          <p:nvPr/>
        </p:nvSpPr>
        <p:spPr>
          <a:xfrm>
            <a:off x="5410200" y="1513400"/>
            <a:ext cx="291727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Hyper parameters: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 Rate = 0.3</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Initial Weights  = (0.5, 0.5,0.5)</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Regularization Constant = 0</a:t>
            </a:r>
            <a:endParaRPr sz="1600" b="0" i="0" u="none" strike="noStrike" cap="none">
              <a:solidFill>
                <a:srgbClr val="000000"/>
              </a:solidFill>
              <a:latin typeface="Arial"/>
              <a:ea typeface="Arial"/>
              <a:cs typeface="Arial"/>
              <a:sym typeface="Arial"/>
            </a:endParaRPr>
          </a:p>
        </p:txBody>
      </p:sp>
      <p:sp>
        <p:nvSpPr>
          <p:cNvPr id="3465" name="Google Shape;3465;p36"/>
          <p:cNvSpPr txBox="1"/>
          <p:nvPr/>
        </p:nvSpPr>
        <p:spPr>
          <a:xfrm>
            <a:off x="5257916" y="2598063"/>
            <a:ext cx="3429000" cy="338554"/>
          </a:xfrm>
          <a:prstGeom prst="rect">
            <a:avLst/>
          </a:prstGeom>
          <a:blipFill rotWithShape="1">
            <a:blip r:embed="rId4">
              <a:alphaModFix/>
            </a:blip>
            <a:stretch>
              <a:fillRect t="-5356"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66" name="Google Shape;3466;p36"/>
          <p:cNvSpPr/>
          <p:nvPr/>
        </p:nvSpPr>
        <p:spPr>
          <a:xfrm>
            <a:off x="5257916" y="2914973"/>
            <a:ext cx="2112822" cy="64126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67" name="Google Shape;3467;p36"/>
          <p:cNvSpPr/>
          <p:nvPr/>
        </p:nvSpPr>
        <p:spPr>
          <a:xfrm>
            <a:off x="43068" y="3830111"/>
            <a:ext cx="4528932" cy="78451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68" name="Google Shape;3468;p36"/>
          <p:cNvSpPr/>
          <p:nvPr/>
        </p:nvSpPr>
        <p:spPr>
          <a:xfrm>
            <a:off x="43068" y="4424616"/>
            <a:ext cx="3901709" cy="78451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69" name="Google Shape;3469;p36"/>
          <p:cNvSpPr/>
          <p:nvPr/>
        </p:nvSpPr>
        <p:spPr>
          <a:xfrm>
            <a:off x="126611" y="3235606"/>
            <a:ext cx="3711016" cy="78451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70" name="Google Shape;3470;p36"/>
          <p:cNvSpPr/>
          <p:nvPr/>
        </p:nvSpPr>
        <p:spPr>
          <a:xfrm>
            <a:off x="5219816" y="3470198"/>
            <a:ext cx="3705565" cy="62203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71" name="Google Shape;3471;p36"/>
          <p:cNvSpPr txBox="1"/>
          <p:nvPr/>
        </p:nvSpPr>
        <p:spPr>
          <a:xfrm>
            <a:off x="6624366" y="5209126"/>
            <a:ext cx="2301015" cy="1094659"/>
          </a:xfrm>
          <a:prstGeom prst="rect">
            <a:avLst/>
          </a:prstGeom>
          <a:blipFill rotWithShape="1">
            <a:blip r:embed="rId10">
              <a:alphaModFix/>
            </a:blip>
            <a:stretch>
              <a:fillRect l="-1325" t="-1675" r="-794" b="-16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mc:AlternateContent xmlns:mc="http://schemas.openxmlformats.org/markup-compatibility/2006">
        <mc:Choice xmlns:p14="http://schemas.microsoft.com/office/powerpoint/2010/main" Requires="p14">
          <p:contentPart p14:bwMode="auto" r:id="rId11">
            <p14:nvContentPartPr>
              <p14:cNvPr id="2" name="Ink 1">
                <a:extLst>
                  <a:ext uri="{FF2B5EF4-FFF2-40B4-BE49-F238E27FC236}">
                    <a16:creationId xmlns:a16="http://schemas.microsoft.com/office/drawing/2014/main" id="{F31E47C6-FF70-F477-DA5F-B6CD9118F966}"/>
                  </a:ext>
                </a:extLst>
              </p14:cNvPr>
              <p14:cNvContentPartPr/>
              <p14:nvPr/>
            </p14:nvContentPartPr>
            <p14:xfrm>
              <a:off x="214560" y="844200"/>
              <a:ext cx="8925840" cy="5847120"/>
            </p14:xfrm>
          </p:contentPart>
        </mc:Choice>
        <mc:Fallback>
          <p:pic>
            <p:nvPicPr>
              <p:cNvPr id="2" name="Ink 1">
                <a:extLst>
                  <a:ext uri="{FF2B5EF4-FFF2-40B4-BE49-F238E27FC236}">
                    <a16:creationId xmlns:a16="http://schemas.microsoft.com/office/drawing/2014/main" id="{F31E47C6-FF70-F477-DA5F-B6CD9118F966}"/>
                  </a:ext>
                </a:extLst>
              </p:cNvPr>
              <p:cNvPicPr/>
              <p:nvPr/>
            </p:nvPicPr>
            <p:blipFill>
              <a:blip r:embed="rId12"/>
              <a:stretch>
                <a:fillRect/>
              </a:stretch>
            </p:blipFill>
            <p:spPr>
              <a:xfrm>
                <a:off x="205200" y="834840"/>
                <a:ext cx="8944560" cy="58658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3477" name="Google Shape;3477;p37"/>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Logistic Regression – Inference &amp; Interpretation</a:t>
            </a:r>
            <a:endParaRPr sz="2400" b="1"/>
          </a:p>
        </p:txBody>
      </p:sp>
      <p:pic>
        <p:nvPicPr>
          <p:cNvPr id="3478" name="Google Shape;3478;p37"/>
          <p:cNvPicPr preferRelativeResize="0"/>
          <p:nvPr/>
        </p:nvPicPr>
        <p:blipFill rotWithShape="1">
          <a:blip r:embed="rId3">
            <a:alphaModFix/>
          </a:blip>
          <a:srcRect/>
          <a:stretch/>
        </p:blipFill>
        <p:spPr>
          <a:xfrm>
            <a:off x="184615" y="1489588"/>
            <a:ext cx="3410133" cy="1634612"/>
          </a:xfrm>
          <a:prstGeom prst="rect">
            <a:avLst/>
          </a:prstGeom>
          <a:noFill/>
          <a:ln>
            <a:noFill/>
          </a:ln>
        </p:spPr>
      </p:pic>
      <p:sp>
        <p:nvSpPr>
          <p:cNvPr id="3479" name="Google Shape;3479;p37"/>
          <p:cNvSpPr txBox="1"/>
          <p:nvPr/>
        </p:nvSpPr>
        <p:spPr>
          <a:xfrm>
            <a:off x="5410200" y="1513400"/>
            <a:ext cx="311893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Assume : 0.4+0.3CGPA-0.45IQ</a:t>
            </a:r>
            <a:endParaRPr sz="1600" b="0" i="0" u="none" strike="noStrike" cap="none">
              <a:solidFill>
                <a:srgbClr val="000000"/>
              </a:solidFill>
              <a:latin typeface="Arial"/>
              <a:ea typeface="Arial"/>
              <a:cs typeface="Arial"/>
              <a:sym typeface="Arial"/>
            </a:endParaRPr>
          </a:p>
        </p:txBody>
      </p:sp>
      <p:sp>
        <p:nvSpPr>
          <p:cNvPr id="3480" name="Google Shape;3480;p37"/>
          <p:cNvSpPr txBox="1"/>
          <p:nvPr/>
        </p:nvSpPr>
        <p:spPr>
          <a:xfrm>
            <a:off x="5381625" y="2045284"/>
            <a:ext cx="378013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Predict the Job offered for a candidate : (5, 6)</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h(x) = 0.31</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Y-Predicted = 0  / No</a:t>
            </a:r>
            <a:endParaRPr sz="1400" b="0" i="0" u="none" strike="noStrike" cap="none">
              <a:solidFill>
                <a:srgbClr val="000000"/>
              </a:solidFill>
              <a:latin typeface="Arial"/>
              <a:ea typeface="Arial"/>
              <a:cs typeface="Arial"/>
              <a:sym typeface="Arial"/>
            </a:endParaRPr>
          </a:p>
        </p:txBody>
      </p:sp>
      <p:sp>
        <p:nvSpPr>
          <p:cNvPr id="3481" name="Google Shape;3481;p37"/>
          <p:cNvSpPr/>
          <p:nvPr/>
        </p:nvSpPr>
        <p:spPr>
          <a:xfrm>
            <a:off x="184615" y="4572000"/>
            <a:ext cx="8959385"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none" strike="noStrike" cap="none" dirty="0">
                <a:solidFill>
                  <a:srgbClr val="000000"/>
                </a:solidFill>
                <a:latin typeface="Times New Roman"/>
                <a:ea typeface="Times New Roman"/>
                <a:cs typeface="Times New Roman"/>
                <a:sym typeface="Times New Roman"/>
              </a:rPr>
              <a:t>Note : </a:t>
            </a:r>
            <a:endParaRPr dirty="0"/>
          </a:p>
          <a:p>
            <a:pPr marL="0" marR="0" lvl="0" indent="0" algn="l" rtl="0">
              <a:lnSpc>
                <a:spcPct val="100000"/>
              </a:lnSpc>
              <a:spcBef>
                <a:spcPts val="0"/>
              </a:spcBef>
              <a:spcAft>
                <a:spcPts val="0"/>
              </a:spcAft>
              <a:buClr>
                <a:srgbClr val="000000"/>
              </a:buClr>
              <a:buSzPts val="1600"/>
              <a:buFont typeface="Times New Roman"/>
              <a:buNone/>
            </a:pPr>
            <a:r>
              <a:rPr lang="en-US" sz="1600" b="0" i="0" u="none" strike="noStrike" cap="none" dirty="0">
                <a:solidFill>
                  <a:srgbClr val="000000"/>
                </a:solidFill>
                <a:latin typeface="Times New Roman"/>
                <a:ea typeface="Times New Roman"/>
                <a:cs typeface="Times New Roman"/>
                <a:sym typeface="Times New Roman"/>
              </a:rPr>
              <a:t>The exponential function of the regression coefficient (</a:t>
            </a:r>
            <a:r>
              <a:rPr lang="en-US" sz="1600" b="0" i="1" u="none" strike="noStrike" cap="none" dirty="0" err="1">
                <a:solidFill>
                  <a:srgbClr val="000000"/>
                </a:solidFill>
                <a:latin typeface="Times New Roman"/>
                <a:ea typeface="Times New Roman"/>
                <a:cs typeface="Times New Roman"/>
                <a:sym typeface="Times New Roman"/>
              </a:rPr>
              <a:t>e</a:t>
            </a:r>
            <a:r>
              <a:rPr lang="en-US" sz="1600" b="0" i="1" u="none" strike="noStrike" cap="none" baseline="30000" dirty="0" err="1">
                <a:solidFill>
                  <a:srgbClr val="000000"/>
                </a:solidFill>
                <a:latin typeface="Times New Roman"/>
                <a:ea typeface="Times New Roman"/>
                <a:cs typeface="Times New Roman"/>
                <a:sym typeface="Times New Roman"/>
              </a:rPr>
              <a:t>w-cpga</a:t>
            </a:r>
            <a:r>
              <a:rPr lang="en-US" sz="1600" b="0" i="0" u="none" strike="noStrike" cap="none" dirty="0">
                <a:solidFill>
                  <a:srgbClr val="000000"/>
                </a:solidFill>
                <a:latin typeface="Times New Roman"/>
                <a:ea typeface="Times New Roman"/>
                <a:cs typeface="Times New Roman"/>
                <a:sym typeface="Times New Roman"/>
              </a:rPr>
              <a:t>) is the odds ratio associated with a one-unit increase in the </a:t>
            </a:r>
            <a:r>
              <a:rPr lang="en-US" sz="1600" b="0" i="0" u="none" strike="noStrike" cap="none" dirty="0" err="1">
                <a:solidFill>
                  <a:srgbClr val="000000"/>
                </a:solidFill>
                <a:latin typeface="Times New Roman"/>
                <a:ea typeface="Times New Roman"/>
                <a:cs typeface="Times New Roman"/>
                <a:sym typeface="Times New Roman"/>
              </a:rPr>
              <a:t>cgpa</a:t>
            </a:r>
            <a:r>
              <a:rPr lang="en-US" sz="1600" b="0" i="0" u="none" strike="noStrike" cap="none" dirty="0">
                <a:solidFill>
                  <a:srgbClr val="000000"/>
                </a:solidFill>
                <a:latin typeface="Times New Roman"/>
                <a:ea typeface="Times New Roman"/>
                <a:cs typeface="Times New Roman"/>
                <a:sym typeface="Times New Roman"/>
              </a:rPr>
              <a:t>.</a:t>
            </a:r>
            <a:endParaRPr dirty="0"/>
          </a:p>
          <a:p>
            <a:pPr marL="0" marR="0" lvl="0" indent="0" algn="l" rtl="0">
              <a:lnSpc>
                <a:spcPct val="100000"/>
              </a:lnSpc>
              <a:spcBef>
                <a:spcPts val="0"/>
              </a:spcBef>
              <a:spcAft>
                <a:spcPts val="0"/>
              </a:spcAft>
              <a:buClr>
                <a:srgbClr val="000000"/>
              </a:buClr>
              <a:buSzPts val="1600"/>
              <a:buFont typeface="Times New Roman"/>
              <a:buNone/>
            </a:pPr>
            <a:r>
              <a:rPr lang="en-US" sz="1600" b="0" i="0" u="none" strike="noStrike" cap="none" dirty="0">
                <a:solidFill>
                  <a:srgbClr val="000000"/>
                </a:solidFill>
                <a:latin typeface="Times New Roman"/>
                <a:ea typeface="Times New Roman"/>
                <a:cs typeface="Times New Roman"/>
                <a:sym typeface="Times New Roman"/>
              </a:rPr>
              <a:t>+ The odd of being offered with job increase by a factor of 1.35 for every unit increase in the CGPA [</a:t>
            </a:r>
            <a:r>
              <a:rPr lang="en-US" sz="1600" b="0" i="0" u="none" strike="noStrike" cap="none" dirty="0" err="1">
                <a:solidFill>
                  <a:srgbClr val="000000"/>
                </a:solidFill>
                <a:latin typeface="Times New Roman"/>
                <a:ea typeface="Times New Roman"/>
                <a:cs typeface="Times New Roman"/>
                <a:sym typeface="Times New Roman"/>
              </a:rPr>
              <a:t>np.exp</a:t>
            </a:r>
            <a:r>
              <a:rPr lang="en-US" sz="1600" b="0" i="0" u="none" strike="noStrike" cap="none" dirty="0">
                <a:solidFill>
                  <a:srgbClr val="000000"/>
                </a:solidFill>
                <a:latin typeface="Times New Roman"/>
                <a:ea typeface="Times New Roman"/>
                <a:cs typeface="Times New Roman"/>
                <a:sym typeface="Times New Roman"/>
              </a:rPr>
              <a:t>(</a:t>
            </a:r>
            <a:r>
              <a:rPr lang="en-US" sz="1600" b="0" i="0" u="none" strike="noStrike" cap="none" dirty="0" err="1">
                <a:solidFill>
                  <a:srgbClr val="000000"/>
                </a:solidFill>
                <a:latin typeface="Times New Roman"/>
                <a:ea typeface="Times New Roman"/>
                <a:cs typeface="Times New Roman"/>
                <a:sym typeface="Times New Roman"/>
              </a:rPr>
              <a:t>model.params</a:t>
            </a:r>
            <a:r>
              <a:rPr lang="en-US" sz="1600" b="0" i="0" u="none" strike="noStrike" cap="none" dirty="0">
                <a:solidFill>
                  <a:srgbClr val="000000"/>
                </a:solidFill>
                <a:latin typeface="Times New Roman"/>
                <a:ea typeface="Times New Roman"/>
                <a:cs typeface="Times New Roman"/>
                <a:sym typeface="Times New Roman"/>
              </a:rPr>
              <a:t>)]</a:t>
            </a:r>
            <a:endParaRPr dirty="0"/>
          </a:p>
          <a:p>
            <a:pPr marL="0" marR="0" lvl="0" indent="0" algn="l" rtl="0">
              <a:lnSpc>
                <a:spcPct val="100000"/>
              </a:lnSpc>
              <a:spcBef>
                <a:spcPts val="0"/>
              </a:spcBef>
              <a:spcAft>
                <a:spcPts val="0"/>
              </a:spcAft>
              <a:buClr>
                <a:schemeClr val="dk1"/>
              </a:buClr>
              <a:buSzPts val="1600"/>
              <a:buFont typeface="Tahoma"/>
              <a:buNone/>
            </a:pPr>
            <a:endParaRPr sz="1600" b="0" i="0" u="none" strike="noStrike" cap="none" dirty="0">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0141B98-BD29-D60F-F7D9-63CD2C73DDD5}"/>
                  </a:ext>
                </a:extLst>
              </p14:cNvPr>
              <p14:cNvContentPartPr/>
              <p14:nvPr/>
            </p14:nvContentPartPr>
            <p14:xfrm>
              <a:off x="553320" y="969120"/>
              <a:ext cx="8689680" cy="5430960"/>
            </p14:xfrm>
          </p:contentPart>
        </mc:Choice>
        <mc:Fallback>
          <p:pic>
            <p:nvPicPr>
              <p:cNvPr id="2" name="Ink 1">
                <a:extLst>
                  <a:ext uri="{FF2B5EF4-FFF2-40B4-BE49-F238E27FC236}">
                    <a16:creationId xmlns:a16="http://schemas.microsoft.com/office/drawing/2014/main" id="{70141B98-BD29-D60F-F7D9-63CD2C73DDD5}"/>
                  </a:ext>
                </a:extLst>
              </p:cNvPr>
              <p:cNvPicPr/>
              <p:nvPr/>
            </p:nvPicPr>
            <p:blipFill>
              <a:blip r:embed="rId5"/>
              <a:stretch>
                <a:fillRect/>
              </a:stretch>
            </p:blipFill>
            <p:spPr>
              <a:xfrm>
                <a:off x="543960" y="959760"/>
                <a:ext cx="8708400" cy="54496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5"/>
        <p:cNvGrpSpPr/>
        <p:nvPr/>
      </p:nvGrpSpPr>
      <p:grpSpPr>
        <a:xfrm>
          <a:off x="0" y="0"/>
          <a:ext cx="0" cy="0"/>
          <a:chOff x="0" y="0"/>
          <a:chExt cx="0" cy="0"/>
        </a:xfrm>
      </p:grpSpPr>
      <p:sp>
        <p:nvSpPr>
          <p:cNvPr id="3486" name="Google Shape;3486;p38"/>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C00000"/>
                </a:solidFill>
                <a:latin typeface="Arial"/>
                <a:ea typeface="Arial"/>
                <a:cs typeface="Arial"/>
                <a:sym typeface="Arial"/>
              </a:rPr>
              <a:t>Regularization</a:t>
            </a:r>
            <a:br>
              <a:rPr lang="en-US" sz="3200" b="1" i="0" u="none" strike="noStrike" cap="none">
                <a:solidFill>
                  <a:srgbClr val="C00000"/>
                </a:solidFill>
                <a:latin typeface="Arial"/>
                <a:ea typeface="Arial"/>
                <a:cs typeface="Arial"/>
                <a:sym typeface="Arial"/>
              </a:rPr>
            </a:br>
            <a:br>
              <a:rPr lang="en-US" sz="3200" b="1" i="0" u="none" strike="noStrike" cap="none">
                <a:solidFill>
                  <a:srgbClr val="C00000"/>
                </a:solidFill>
                <a:latin typeface="Arial"/>
                <a:ea typeface="Arial"/>
                <a:cs typeface="Arial"/>
                <a:sym typeface="Arial"/>
              </a:rPr>
            </a:br>
            <a:br>
              <a:rPr lang="en-US" sz="3200" b="1" i="0" u="none" strike="noStrike" cap="none">
                <a:solidFill>
                  <a:srgbClr val="C00000"/>
                </a:solidFill>
                <a:latin typeface="Arial"/>
                <a:ea typeface="Arial"/>
                <a:cs typeface="Arial"/>
                <a:sym typeface="Arial"/>
              </a:rPr>
            </a:br>
            <a:r>
              <a:rPr lang="en-US" sz="2000" b="0" i="0" u="none" strike="noStrike" cap="none">
                <a:solidFill>
                  <a:schemeClr val="dk1"/>
                </a:solidFill>
                <a:latin typeface="Arial"/>
                <a:ea typeface="Arial"/>
                <a:cs typeface="Arial"/>
                <a:sym typeface="Arial"/>
              </a:rPr>
              <a:t>Note : This topic is already covered in the module 3 and the implementation remains the same. </a:t>
            </a:r>
            <a:r>
              <a:rPr lang="en-US" sz="2000" b="1" i="0" u="none" strike="noStrike" cap="none">
                <a:solidFill>
                  <a:schemeClr val="dk1"/>
                </a:solidFill>
                <a:latin typeface="Arial"/>
                <a:ea typeface="Arial"/>
                <a:cs typeface="Arial"/>
                <a:sym typeface="Arial"/>
              </a:rPr>
              <a:t>Only one points added here w.r.t interpretation for logistic regression</a:t>
            </a: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39"/>
          <p:cNvSpPr txBox="1">
            <a:spLocks noGrp="1"/>
          </p:cNvSpPr>
          <p:nvPr>
            <p:ph type="title"/>
          </p:nvPr>
        </p:nvSpPr>
        <p:spPr>
          <a:xfrm>
            <a:off x="228600" y="607412"/>
            <a:ext cx="830384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Ways to Control Overfitting – Interpretation of Hyper parameter</a:t>
            </a:r>
            <a:endParaRPr sz="2400" b="1"/>
          </a:p>
        </p:txBody>
      </p:sp>
      <p:sp>
        <p:nvSpPr>
          <p:cNvPr id="3492" name="Google Shape;3492;p39"/>
          <p:cNvSpPr txBox="1">
            <a:spLocks noGrp="1"/>
          </p:cNvSpPr>
          <p:nvPr>
            <p:ph type="body" idx="1"/>
          </p:nvPr>
        </p:nvSpPr>
        <p:spPr>
          <a:xfrm>
            <a:off x="381000" y="1457518"/>
            <a:ext cx="7886700" cy="2014061"/>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Clr>
                <a:schemeClr val="dk1"/>
              </a:buClr>
              <a:buSzPts val="1800"/>
              <a:buNone/>
            </a:pPr>
            <a:endParaRPr sz="1800"/>
          </a:p>
          <a:p>
            <a:pPr marL="342900" lvl="0" indent="-342900" algn="l" rtl="0">
              <a:spcBef>
                <a:spcPts val="360"/>
              </a:spcBef>
              <a:spcAft>
                <a:spcPts val="0"/>
              </a:spcAft>
              <a:buClr>
                <a:schemeClr val="dk1"/>
              </a:buClr>
              <a:buSzPts val="1800"/>
              <a:buChar char="•"/>
            </a:pPr>
            <a:r>
              <a:rPr lang="en-US" sz="1800"/>
              <a:t>Regularization</a:t>
            </a:r>
            <a:endParaRPr/>
          </a:p>
          <a:p>
            <a:pPr marL="342900" lvl="0" indent="-228600" algn="l" rtl="0">
              <a:spcBef>
                <a:spcPts val="360"/>
              </a:spcBef>
              <a:spcAft>
                <a:spcPts val="0"/>
              </a:spcAft>
              <a:buClr>
                <a:schemeClr val="dk1"/>
              </a:buClr>
              <a:buSzPts val="1800"/>
              <a:buNone/>
            </a:pPr>
            <a:endParaRPr sz="1800"/>
          </a:p>
          <a:p>
            <a:pPr marL="0" lvl="0" indent="0" algn="l" rtl="0">
              <a:spcBef>
                <a:spcPts val="360"/>
              </a:spcBef>
              <a:spcAft>
                <a:spcPts val="0"/>
              </a:spcAft>
              <a:buClr>
                <a:schemeClr val="dk1"/>
              </a:buClr>
              <a:buSzPts val="1800"/>
              <a:buNone/>
            </a:pPr>
            <a:endParaRPr sz="1800"/>
          </a:p>
        </p:txBody>
      </p:sp>
      <p:sp>
        <p:nvSpPr>
          <p:cNvPr id="3493" name="Google Shape;3493;p39"/>
          <p:cNvSpPr txBox="1"/>
          <p:nvPr/>
        </p:nvSpPr>
        <p:spPr>
          <a:xfrm>
            <a:off x="1381506" y="2198547"/>
            <a:ext cx="4089654" cy="821720"/>
          </a:xfrm>
          <a:prstGeom prst="rect">
            <a:avLst/>
          </a:prstGeom>
          <a:blipFill rotWithShape="1">
            <a:blip r:embed="rId3">
              <a:alphaModFix/>
            </a:blip>
            <a:stretch>
              <a:fillRect t="-7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94" name="Google Shape;3494;p39"/>
          <p:cNvSpPr txBox="1"/>
          <p:nvPr/>
        </p:nvSpPr>
        <p:spPr>
          <a:xfrm>
            <a:off x="4800600" y="2198547"/>
            <a:ext cx="1963674" cy="821720"/>
          </a:xfrm>
          <a:prstGeom prst="rect">
            <a:avLst/>
          </a:prstGeom>
          <a:blipFill rotWithShape="1">
            <a:blip r:embed="rId4">
              <a:alphaModFix/>
            </a:blip>
            <a:stretch>
              <a:fillRect t="-149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95" name="Google Shape;3495;p3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ahoma"/>
              <a:buNone/>
            </a:pPr>
            <a:fld id="{00000000-1234-1234-1234-123412341234}" type="slidenum">
              <a:rPr lang="en-US" sz="1600" b="0" i="0" u="none" strike="noStrike" cap="none">
                <a:solidFill>
                  <a:srgbClr val="000000"/>
                </a:solidFill>
                <a:latin typeface="Tahoma"/>
                <a:ea typeface="Tahoma"/>
                <a:cs typeface="Tahoma"/>
                <a:sym typeface="Tahoma"/>
              </a:rPr>
              <a:t>15</a:t>
            </a:fld>
            <a:endParaRPr sz="1600" b="0" i="0" u="none" strike="noStrike" cap="none">
              <a:solidFill>
                <a:srgbClr val="000000"/>
              </a:solidFill>
              <a:latin typeface="Tahoma"/>
              <a:ea typeface="Tahoma"/>
              <a:cs typeface="Tahoma"/>
              <a:sym typeface="Tahoma"/>
            </a:endParaRPr>
          </a:p>
        </p:txBody>
      </p:sp>
      <p:sp>
        <p:nvSpPr>
          <p:cNvPr id="3496" name="Google Shape;3496;p39"/>
          <p:cNvSpPr/>
          <p:nvPr/>
        </p:nvSpPr>
        <p:spPr>
          <a:xfrm>
            <a:off x="279400" y="4567988"/>
            <a:ext cx="86360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1" i="0" u="none" strike="noStrike" cap="none">
                <a:solidFill>
                  <a:srgbClr val="000000"/>
                </a:solidFill>
                <a:latin typeface="Tahoma"/>
                <a:ea typeface="Tahoma"/>
                <a:cs typeface="Tahoma"/>
                <a:sym typeface="Tahoma"/>
              </a:rPr>
              <a:t>Note: </a:t>
            </a:r>
            <a:endParaRPr sz="1400"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The hyperparameter controlling the regularization strength of a Scikit-Learn LogisticRegression model is not alpha (as in other linear models), but its inverse: C. The higher the value of C, the less the model is regularized.</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CB5DDC5-6060-E592-4BD0-898751575CDF}"/>
                  </a:ext>
                </a:extLst>
              </p14:cNvPr>
              <p14:cNvContentPartPr/>
              <p14:nvPr/>
            </p14:nvContentPartPr>
            <p14:xfrm>
              <a:off x="240120" y="1452960"/>
              <a:ext cx="8775720" cy="4779720"/>
            </p14:xfrm>
          </p:contentPart>
        </mc:Choice>
        <mc:Fallback>
          <p:pic>
            <p:nvPicPr>
              <p:cNvPr id="2" name="Ink 1">
                <a:extLst>
                  <a:ext uri="{FF2B5EF4-FFF2-40B4-BE49-F238E27FC236}">
                    <a16:creationId xmlns:a16="http://schemas.microsoft.com/office/drawing/2014/main" id="{4CB5DDC5-6060-E592-4BD0-898751575CDF}"/>
                  </a:ext>
                </a:extLst>
              </p:cNvPr>
              <p:cNvPicPr/>
              <p:nvPr/>
            </p:nvPicPr>
            <p:blipFill>
              <a:blip r:embed="rId6"/>
              <a:stretch>
                <a:fillRect/>
              </a:stretch>
            </p:blipFill>
            <p:spPr>
              <a:xfrm>
                <a:off x="230760" y="1443600"/>
                <a:ext cx="8794440" cy="47984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40"/>
          <p:cNvSpPr txBox="1">
            <a:spLocks noGrp="1"/>
          </p:cNvSpPr>
          <p:nvPr>
            <p:ph type="title"/>
          </p:nvPr>
        </p:nvSpPr>
        <p:spPr>
          <a:xfrm>
            <a:off x="533400" y="3048000"/>
            <a:ext cx="82296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Evaluation of Classifiers</a:t>
            </a:r>
            <a:endParaRPr sz="3200" b="0" i="0" u="none" strike="noStrike" cap="none">
              <a:solidFill>
                <a:schemeClr val="dk1"/>
              </a:solidFill>
              <a:latin typeface="Arial"/>
              <a:ea typeface="Arial"/>
              <a:cs typeface="Arial"/>
              <a:sym typeface="Arial"/>
            </a:endParaRPr>
          </a:p>
        </p:txBody>
      </p:sp>
      <p:sp>
        <p:nvSpPr>
          <p:cNvPr id="3502" name="Google Shape;3502;p40"/>
          <p:cNvSpPr/>
          <p:nvPr/>
        </p:nvSpPr>
        <p:spPr>
          <a:xfrm>
            <a:off x="3102584" y="4495800"/>
            <a:ext cx="330552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Using  Another Example</a:t>
            </a:r>
            <a:endParaRPr/>
          </a:p>
          <a:p>
            <a:pPr marL="0" marR="0" lvl="0" indent="0" algn="l" rtl="0">
              <a:spcBef>
                <a:spcPts val="0"/>
              </a:spcBef>
              <a:spcAft>
                <a:spcPts val="0"/>
              </a:spcAft>
              <a:buNone/>
            </a:pPr>
            <a:r>
              <a:rPr lang="en-US" sz="2400" b="1">
                <a:solidFill>
                  <a:srgbClr val="FF0000"/>
                </a:solidFill>
                <a:latin typeface="Arial"/>
                <a:ea typeface="Arial"/>
                <a:cs typeface="Arial"/>
                <a:sym typeface="Arial"/>
              </a:rPr>
              <a:t> </a:t>
            </a:r>
            <a:endParaRPr sz="2400" b="1">
              <a:solidFill>
                <a:schemeClr val="dk1"/>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7AEBEB8-8BCD-3862-940A-64036BF034BE}"/>
                  </a:ext>
                </a:extLst>
              </p14:cNvPr>
              <p14:cNvContentPartPr/>
              <p14:nvPr/>
            </p14:nvContentPartPr>
            <p14:xfrm>
              <a:off x="7274880" y="3167640"/>
              <a:ext cx="1685520" cy="1041840"/>
            </p14:xfrm>
          </p:contentPart>
        </mc:Choice>
        <mc:Fallback>
          <p:pic>
            <p:nvPicPr>
              <p:cNvPr id="2" name="Ink 1">
                <a:extLst>
                  <a:ext uri="{FF2B5EF4-FFF2-40B4-BE49-F238E27FC236}">
                    <a16:creationId xmlns:a16="http://schemas.microsoft.com/office/drawing/2014/main" id="{07AEBEB8-8BCD-3862-940A-64036BF034BE}"/>
                  </a:ext>
                </a:extLst>
              </p:cNvPr>
              <p:cNvPicPr/>
              <p:nvPr/>
            </p:nvPicPr>
            <p:blipFill>
              <a:blip r:embed="rId4"/>
              <a:stretch>
                <a:fillRect/>
              </a:stretch>
            </p:blipFill>
            <p:spPr>
              <a:xfrm>
                <a:off x="7265520" y="3158280"/>
                <a:ext cx="1704240" cy="10605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41"/>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a:solidFill>
                  <a:srgbClr val="FF0000"/>
                </a:solidFill>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509" name="Google Shape;3509;p4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17</a:t>
            </a:fld>
            <a:endParaRPr sz="1600" b="1" i="0" u="none" strike="noStrike" cap="none">
              <a:solidFill>
                <a:srgbClr val="000000"/>
              </a:solidFill>
              <a:latin typeface="Times New Roman"/>
              <a:ea typeface="Times New Roman"/>
              <a:cs typeface="Times New Roman"/>
              <a:sym typeface="Times New Roman"/>
            </a:endParaRPr>
          </a:p>
        </p:txBody>
      </p:sp>
      <p:sp>
        <p:nvSpPr>
          <p:cNvPr id="3510" name="Google Shape;3510;p41"/>
          <p:cNvSpPr txBox="1"/>
          <p:nvPr/>
        </p:nvSpPr>
        <p:spPr>
          <a:xfrm>
            <a:off x="133735" y="5003175"/>
            <a:ext cx="4608300" cy="76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511" name="Google Shape;3511;p41"/>
          <p:cNvSpPr txBox="1"/>
          <p:nvPr/>
        </p:nvSpPr>
        <p:spPr>
          <a:xfrm>
            <a:off x="5066543" y="5054025"/>
            <a:ext cx="2923685" cy="7513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graphicFrame>
        <p:nvGraphicFramePr>
          <p:cNvPr id="3512" name="Google Shape;3512;p41"/>
          <p:cNvGraphicFramePr/>
          <p:nvPr/>
        </p:nvGraphicFramePr>
        <p:xfrm>
          <a:off x="6704867" y="1525136"/>
          <a:ext cx="2245750" cy="2202340"/>
        </p:xfrm>
        <a:graphic>
          <a:graphicData uri="http://schemas.openxmlformats.org/drawingml/2006/table">
            <a:tbl>
              <a:tblPr firstRow="1" bandRow="1">
                <a:noFill/>
                <a:tableStyleId>{52D9EA5A-3499-4CAA-9EB2-090176791482}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316875">
                <a:tc gridSpan="2">
                  <a:txBody>
                    <a:bodyPr/>
                    <a:lstStyle/>
                    <a:p>
                      <a:pPr marL="0" marR="0" lvl="0" indent="0" algn="ctr" rtl="0">
                        <a:spcBef>
                          <a:spcPts val="0"/>
                        </a:spcBef>
                        <a:spcAft>
                          <a:spcPts val="0"/>
                        </a:spcAft>
                        <a:buNone/>
                      </a:pPr>
                      <a:r>
                        <a:rPr lang="en-US" sz="1600" b="1">
                          <a:latin typeface="Arial"/>
                          <a:ea typeface="Arial"/>
                          <a:cs typeface="Arial"/>
                          <a:sym typeface="Arial"/>
                        </a:rPr>
                        <a:t>Unseen Data</a:t>
                      </a:r>
                      <a:endParaRPr sz="1600" b="1">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813525">
                <a:tc>
                  <a:txBody>
                    <a:bodyPr/>
                    <a:lstStyle/>
                    <a:p>
                      <a:pPr marL="0" marR="0" lvl="0" indent="0" algn="ctr" rtl="0">
                        <a:spcBef>
                          <a:spcPts val="0"/>
                        </a:spcBef>
                        <a:spcAft>
                          <a:spcPts val="0"/>
                        </a:spcAft>
                        <a:buNone/>
                      </a:pPr>
                      <a:r>
                        <a:rPr lang="en-US" sz="1600" b="1">
                          <a:latin typeface="Arial"/>
                          <a:ea typeface="Arial"/>
                          <a:cs typeface="Arial"/>
                          <a:sym typeface="Arial"/>
                        </a:rPr>
                        <a:t>Mileage</a:t>
                      </a:r>
                      <a:endParaRPr/>
                    </a:p>
                    <a:p>
                      <a:pPr marL="0" marR="0" lvl="0" indent="0" algn="ctr" rtl="0">
                        <a:spcBef>
                          <a:spcPts val="0"/>
                        </a:spcBef>
                        <a:spcAft>
                          <a:spcPts val="0"/>
                        </a:spcAft>
                        <a:buNone/>
                      </a:pPr>
                      <a:r>
                        <a:rPr lang="en-US" sz="1600" b="1">
                          <a:latin typeface="Arial"/>
                          <a:ea typeface="Arial"/>
                          <a:cs typeface="Arial"/>
                          <a:sym typeface="Arial"/>
                        </a:rPr>
                        <a:t>(in </a:t>
                      </a:r>
                      <a:r>
                        <a:rPr lang="en-US" sz="1600" b="1" i="0">
                          <a:solidFill>
                            <a:schemeClr val="dk1"/>
                          </a:solidFill>
                          <a:latin typeface="Arial"/>
                          <a:ea typeface="Arial"/>
                          <a:cs typeface="Arial"/>
                          <a:sym typeface="Arial"/>
                        </a:rPr>
                        <a:t>kmpl</a:t>
                      </a:r>
                      <a:r>
                        <a:rPr lang="en-US" sz="1600" b="0" i="0">
                          <a:solidFill>
                            <a:schemeClr val="dk1"/>
                          </a:solidFill>
                          <a:latin typeface="Arial"/>
                          <a:ea typeface="Arial"/>
                          <a:cs typeface="Arial"/>
                          <a:sym typeface="Arial"/>
                        </a:rPr>
                        <a:t>)</a:t>
                      </a:r>
                      <a:endParaRPr sz="1600" b="1">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a:latin typeface="Arial"/>
                          <a:ea typeface="Arial"/>
                          <a:cs typeface="Arial"/>
                          <a:sym typeface="Arial"/>
                        </a:rPr>
                        <a:t>Car Price</a:t>
                      </a:r>
                      <a:endParaRPr/>
                    </a:p>
                    <a:p>
                      <a:pPr marL="0" marR="0" lvl="0" indent="0" algn="ctr" rtl="0">
                        <a:spcBef>
                          <a:spcPts val="0"/>
                        </a:spcBef>
                        <a:spcAft>
                          <a:spcPts val="0"/>
                        </a:spcAft>
                        <a:buNone/>
                      </a:pPr>
                      <a:r>
                        <a:rPr lang="en-US" sz="1600" b="1" i="1">
                          <a:latin typeface="Arial"/>
                          <a:ea typeface="Arial"/>
                          <a:cs typeface="Arial"/>
                          <a:sym typeface="Arial"/>
                        </a:rPr>
                        <a:t>(in cr)</a:t>
                      </a:r>
                      <a:endParaRPr sz="1600" b="1" i="1">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51175">
                <a:tc>
                  <a:txBody>
                    <a:bodyPr/>
                    <a:lstStyle/>
                    <a:p>
                      <a:pPr marL="0" marR="0" lvl="0" indent="0" algn="ctr" rtl="0">
                        <a:spcBef>
                          <a:spcPts val="0"/>
                        </a:spcBef>
                        <a:spcAft>
                          <a:spcPts val="0"/>
                        </a:spcAft>
                        <a:buNone/>
                      </a:pPr>
                      <a:r>
                        <a:rPr lang="en-US" sz="1600">
                          <a:latin typeface="Arial"/>
                          <a:ea typeface="Arial"/>
                          <a:cs typeface="Arial"/>
                          <a:sym typeface="Arial"/>
                        </a:rPr>
                        <a:t>7.5</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latin typeface="Arial"/>
                          <a:ea typeface="Arial"/>
                          <a:cs typeface="Arial"/>
                          <a:sym typeface="Arial"/>
                        </a:rPr>
                        <a:t>High</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2"/>
                  </a:ext>
                </a:extLst>
              </a:tr>
              <a:tr h="351175">
                <a:tc>
                  <a:txBody>
                    <a:bodyPr/>
                    <a:lstStyle/>
                    <a:p>
                      <a:pPr marL="0" marR="0" lvl="0" indent="0" algn="ctr" rtl="0">
                        <a:spcBef>
                          <a:spcPts val="0"/>
                        </a:spcBef>
                        <a:spcAft>
                          <a:spcPts val="0"/>
                        </a:spcAft>
                        <a:buNone/>
                      </a:pPr>
                      <a:r>
                        <a:rPr lang="en-US" sz="1600">
                          <a:latin typeface="Arial"/>
                          <a:ea typeface="Arial"/>
                          <a:cs typeface="Arial"/>
                          <a:sym typeface="Arial"/>
                        </a:rPr>
                        <a:t>10</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a:latin typeface="Arial"/>
                          <a:ea typeface="Arial"/>
                          <a:cs typeface="Arial"/>
                          <a:sym typeface="Arial"/>
                        </a:rPr>
                        <a:t>Low</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51175">
                <a:tc>
                  <a:txBody>
                    <a:bodyPr/>
                    <a:lstStyle/>
                    <a:p>
                      <a:pPr marL="0" marR="0" lvl="0" indent="0" algn="ctr" rtl="0">
                        <a:spcBef>
                          <a:spcPts val="0"/>
                        </a:spcBef>
                        <a:spcAft>
                          <a:spcPts val="0"/>
                        </a:spcAft>
                        <a:buNone/>
                      </a:pPr>
                      <a:r>
                        <a:rPr lang="en-US" sz="1600">
                          <a:latin typeface="Arial"/>
                          <a:ea typeface="Arial"/>
                          <a:cs typeface="Arial"/>
                          <a:sym typeface="Arial"/>
                        </a:rPr>
                        <a:t>….</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Arial"/>
                          <a:ea typeface="Arial"/>
                          <a:cs typeface="Arial"/>
                          <a:sym typeface="Arial"/>
                        </a:rPr>
                        <a:t>…..</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3513" name="Google Shape;3513;p41"/>
          <p:cNvGraphicFramePr/>
          <p:nvPr/>
        </p:nvGraphicFramePr>
        <p:xfrm>
          <a:off x="152400" y="1517522"/>
          <a:ext cx="2245750" cy="2554630"/>
        </p:xfrm>
        <a:graphic>
          <a:graphicData uri="http://schemas.openxmlformats.org/drawingml/2006/table">
            <a:tbl>
              <a:tblPr firstRow="1" bandRow="1">
                <a:noFill/>
                <a:tableStyleId>{52D9EA5A-3499-4CAA-9EB2-090176791482}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a:latin typeface="Arial"/>
                          <a:ea typeface="Arial"/>
                          <a:cs typeface="Arial"/>
                          <a:sym typeface="Arial"/>
                        </a:rPr>
                        <a:t>Mileage</a:t>
                      </a:r>
                      <a:endParaRPr/>
                    </a:p>
                    <a:p>
                      <a:pPr marL="0" marR="0" lvl="0" indent="0" algn="ctr" rtl="0">
                        <a:spcBef>
                          <a:spcPts val="0"/>
                        </a:spcBef>
                        <a:spcAft>
                          <a:spcPts val="0"/>
                        </a:spcAft>
                        <a:buNone/>
                      </a:pPr>
                      <a:r>
                        <a:rPr lang="en-US" sz="1600" b="1">
                          <a:latin typeface="Arial"/>
                          <a:ea typeface="Arial"/>
                          <a:cs typeface="Arial"/>
                          <a:sym typeface="Arial"/>
                        </a:rPr>
                        <a:t>(in </a:t>
                      </a:r>
                      <a:r>
                        <a:rPr lang="en-US" sz="1600" b="1" i="0">
                          <a:solidFill>
                            <a:schemeClr val="dk1"/>
                          </a:solidFill>
                          <a:latin typeface="Arial"/>
                          <a:ea typeface="Arial"/>
                          <a:cs typeface="Arial"/>
                          <a:sym typeface="Arial"/>
                        </a:rPr>
                        <a:t>kmpl</a:t>
                      </a:r>
                      <a:r>
                        <a:rPr lang="en-US" sz="1600" b="0" i="0">
                          <a:solidFill>
                            <a:schemeClr val="dk1"/>
                          </a:solidFill>
                          <a:latin typeface="Arial"/>
                          <a:ea typeface="Arial"/>
                          <a:cs typeface="Arial"/>
                          <a:sym typeface="Arial"/>
                        </a:rPr>
                        <a:t>)</a:t>
                      </a:r>
                      <a:endParaRPr sz="1600" b="1">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a:latin typeface="Arial"/>
                          <a:ea typeface="Arial"/>
                          <a:cs typeface="Arial"/>
                          <a:sym typeface="Arial"/>
                        </a:rPr>
                        <a:t>Car Price</a:t>
                      </a:r>
                      <a:endParaRPr/>
                    </a:p>
                    <a:p>
                      <a:pPr marL="0" marR="0" lvl="0" indent="0" algn="ctr" rtl="0">
                        <a:spcBef>
                          <a:spcPts val="0"/>
                        </a:spcBef>
                        <a:spcAft>
                          <a:spcPts val="0"/>
                        </a:spcAft>
                        <a:buNone/>
                      </a:pPr>
                      <a:r>
                        <a:rPr lang="en-US" sz="1600" b="1" i="1">
                          <a:latin typeface="Arial"/>
                          <a:ea typeface="Arial"/>
                          <a:cs typeface="Arial"/>
                          <a:sym typeface="Arial"/>
                        </a:rPr>
                        <a:t>(in cr)</a:t>
                      </a:r>
                      <a:endParaRPr sz="1600" b="1" i="1">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a:latin typeface="Arial"/>
                          <a:ea typeface="Arial"/>
                          <a:cs typeface="Arial"/>
                          <a:sym typeface="Arial"/>
                        </a:rPr>
                        <a:t>9.8</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latin typeface="Arial"/>
                          <a:ea typeface="Arial"/>
                          <a:cs typeface="Arial"/>
                          <a:sym typeface="Arial"/>
                        </a:rPr>
                        <a:t>High</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a:latin typeface="Arial"/>
                          <a:ea typeface="Arial"/>
                          <a:cs typeface="Arial"/>
                          <a:sym typeface="Arial"/>
                        </a:rPr>
                        <a:t>9.12</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a:latin typeface="Arial"/>
                          <a:ea typeface="Arial"/>
                          <a:cs typeface="Arial"/>
                          <a:sym typeface="Arial"/>
                        </a:rPr>
                        <a:t>Low</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a:latin typeface="Arial"/>
                          <a:ea typeface="Arial"/>
                          <a:cs typeface="Arial"/>
                          <a:sym typeface="Arial"/>
                        </a:rPr>
                        <a:t>9.5</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a:latin typeface="Arial"/>
                          <a:ea typeface="Arial"/>
                          <a:cs typeface="Arial"/>
                          <a:sym typeface="Arial"/>
                        </a:rPr>
                        <a:t>High</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a:latin typeface="Arial"/>
                          <a:ea typeface="Arial"/>
                          <a:cs typeface="Arial"/>
                          <a:sym typeface="Arial"/>
                        </a:rPr>
                        <a:t>10</a:t>
                      </a:r>
                      <a:endParaRPr/>
                    </a:p>
                    <a:p>
                      <a:pPr marL="0" marR="0" lvl="0" indent="0" algn="ctr" rtl="0">
                        <a:spcBef>
                          <a:spcPts val="0"/>
                        </a:spcBef>
                        <a:spcAft>
                          <a:spcPts val="0"/>
                        </a:spcAft>
                        <a:buNone/>
                      </a:pPr>
                      <a:r>
                        <a:rPr lang="en-US" sz="1600">
                          <a:latin typeface="Arial"/>
                          <a:ea typeface="Arial"/>
                          <a:cs typeface="Arial"/>
                          <a:sym typeface="Arial"/>
                        </a:rPr>
                        <a:t>….</a:t>
                      </a:r>
                      <a:endParaRPr sz="1600">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Arial"/>
                          <a:ea typeface="Arial"/>
                          <a:cs typeface="Arial"/>
                          <a:sym typeface="Arial"/>
                        </a:rPr>
                        <a:t>Low</a:t>
                      </a:r>
                      <a:endParaRPr/>
                    </a:p>
                    <a:p>
                      <a:pPr marL="0" marR="0" lvl="0" indent="0" algn="ctr" rtl="0">
                        <a:spcBef>
                          <a:spcPts val="0"/>
                        </a:spcBef>
                        <a:spcAft>
                          <a:spcPts val="0"/>
                        </a:spcAft>
                        <a:buNone/>
                      </a:pPr>
                      <a:r>
                        <a:rPr lang="en-US" sz="1600">
                          <a:latin typeface="Arial"/>
                          <a:ea typeface="Arial"/>
                          <a:cs typeface="Arial"/>
                          <a:sym typeface="Arial"/>
                        </a:rPr>
                        <a:t>…</a:t>
                      </a:r>
                      <a:endParaRPr sz="160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3514" name="Google Shape;3514;p41"/>
          <p:cNvGraphicFramePr/>
          <p:nvPr/>
        </p:nvGraphicFramePr>
        <p:xfrm>
          <a:off x="2895600" y="1525136"/>
          <a:ext cx="3466600" cy="2049820"/>
        </p:xfrm>
        <a:graphic>
          <a:graphicData uri="http://schemas.openxmlformats.org/drawingml/2006/table">
            <a:tbl>
              <a:tblPr>
                <a:noFill/>
                <a:tableStyleId>{85C311AC-089C-4000-9EBA-2F386E15947E}</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b</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d</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515" name="Google Shape;3515;p41"/>
          <p:cNvPicPr preferRelativeResize="0"/>
          <p:nvPr/>
        </p:nvPicPr>
        <p:blipFill rotWithShape="1">
          <a:blip r:embed="rId3">
            <a:alphaModFix/>
          </a:blip>
          <a:srcRect/>
          <a:stretch/>
        </p:blipFill>
        <p:spPr>
          <a:xfrm>
            <a:off x="2658912" y="3648352"/>
            <a:ext cx="3869473" cy="494923"/>
          </a:xfrm>
          <a:prstGeom prst="rect">
            <a:avLst/>
          </a:prstGeom>
          <a:noFill/>
          <a:ln>
            <a:noFill/>
          </a:ln>
        </p:spPr>
      </p:pic>
      <p:sp>
        <p:nvSpPr>
          <p:cNvPr id="3516" name="Google Shape;3516;p41"/>
          <p:cNvSpPr txBox="1"/>
          <p:nvPr/>
        </p:nvSpPr>
        <p:spPr>
          <a:xfrm>
            <a:off x="1524896" y="5867980"/>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99%</a:t>
            </a:r>
            <a:endParaRPr/>
          </a:p>
        </p:txBody>
      </p:sp>
      <p:sp>
        <p:nvSpPr>
          <p:cNvPr id="3517" name="Google Shape;3517;p41"/>
          <p:cNvSpPr txBox="1"/>
          <p:nvPr/>
        </p:nvSpPr>
        <p:spPr>
          <a:xfrm>
            <a:off x="5791796" y="5929238"/>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50%</a:t>
            </a:r>
            <a:endParaRPr/>
          </a:p>
        </p:txBody>
      </p:sp>
      <p:sp>
        <p:nvSpPr>
          <p:cNvPr id="3518" name="Google Shape;3518;p41"/>
          <p:cNvSpPr/>
          <p:nvPr/>
        </p:nvSpPr>
        <p:spPr>
          <a:xfrm>
            <a:off x="2398150" y="4315032"/>
            <a:ext cx="4572000" cy="58477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Clr>
                <a:srgbClr val="0070C0"/>
              </a:buClr>
              <a:buSzPts val="1600"/>
              <a:buFont typeface="Noto Sans Symbols"/>
              <a:buNone/>
            </a:pPr>
            <a:r>
              <a:rPr lang="en-US" sz="1600" b="0" i="0" u="none" strike="noStrike" cap="none">
                <a:solidFill>
                  <a:srgbClr val="0070C0"/>
                </a:solidFill>
                <a:latin typeface="Arial"/>
                <a:ea typeface="Arial"/>
                <a:cs typeface="Arial"/>
                <a:sym typeface="Arial"/>
              </a:rPr>
              <a:t>Most effective when the class distribution is relatively balanced</a:t>
            </a:r>
            <a:endParaRPr sz="1600" b="0" i="0" u="none" strike="noStrike" cap="none">
              <a:solidFill>
                <a:srgbClr val="0070C0"/>
              </a:solidFill>
              <a:latin typeface="Arial"/>
              <a:ea typeface="Arial"/>
              <a:cs typeface="Arial"/>
              <a:sym typeface="Arial"/>
            </a:endParaRPr>
          </a:p>
        </p:txBody>
      </p:sp>
      <p:pic>
        <p:nvPicPr>
          <p:cNvPr id="3519" name="Google Shape;3519;p41"/>
          <p:cNvPicPr preferRelativeResize="0"/>
          <p:nvPr/>
        </p:nvPicPr>
        <p:blipFill>
          <a:blip r:embed="rId4">
            <a:alphaModFix/>
          </a:blip>
          <a:stretch>
            <a:fillRect/>
          </a:stretch>
        </p:blipFill>
        <p:spPr>
          <a:xfrm>
            <a:off x="0" y="5042774"/>
            <a:ext cx="4572000" cy="798000"/>
          </a:xfrm>
          <a:prstGeom prst="rect">
            <a:avLst/>
          </a:prstGeom>
          <a:noFill/>
          <a:ln>
            <a:noFill/>
          </a:ln>
        </p:spPr>
      </p:pic>
      <p:pic>
        <p:nvPicPr>
          <p:cNvPr id="3520" name="Google Shape;3520;p41"/>
          <p:cNvPicPr preferRelativeResize="0"/>
          <p:nvPr/>
        </p:nvPicPr>
        <p:blipFill>
          <a:blip r:embed="rId5">
            <a:alphaModFix/>
          </a:blip>
          <a:stretch>
            <a:fillRect/>
          </a:stretch>
        </p:blipFill>
        <p:spPr>
          <a:xfrm>
            <a:off x="5207999" y="5167924"/>
            <a:ext cx="2995481" cy="7980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D8E0C74-03E3-7DF9-E4AF-E269ED221E8A}"/>
                  </a:ext>
                </a:extLst>
              </p14:cNvPr>
              <p14:cNvContentPartPr/>
              <p14:nvPr/>
            </p14:nvContentPartPr>
            <p14:xfrm>
              <a:off x="244080" y="784440"/>
              <a:ext cx="8865720" cy="5662440"/>
            </p14:xfrm>
          </p:contentPart>
        </mc:Choice>
        <mc:Fallback>
          <p:pic>
            <p:nvPicPr>
              <p:cNvPr id="2" name="Ink 1">
                <a:extLst>
                  <a:ext uri="{FF2B5EF4-FFF2-40B4-BE49-F238E27FC236}">
                    <a16:creationId xmlns:a16="http://schemas.microsoft.com/office/drawing/2014/main" id="{ED8E0C74-03E3-7DF9-E4AF-E269ED221E8A}"/>
                  </a:ext>
                </a:extLst>
              </p:cNvPr>
              <p:cNvPicPr/>
              <p:nvPr/>
            </p:nvPicPr>
            <p:blipFill>
              <a:blip r:embed="rId7"/>
              <a:stretch>
                <a:fillRect/>
              </a:stretch>
            </p:blipFill>
            <p:spPr>
              <a:xfrm>
                <a:off x="234720" y="775080"/>
                <a:ext cx="8884440" cy="568116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42"/>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527" name="Google Shape;3527;p4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18</a:t>
            </a:fld>
            <a:endParaRPr sz="1600" b="1" i="0" u="none" strike="noStrike" cap="none">
              <a:solidFill>
                <a:srgbClr val="000000"/>
              </a:solidFill>
              <a:latin typeface="Times New Roman"/>
              <a:ea typeface="Times New Roman"/>
              <a:cs typeface="Times New Roman"/>
              <a:sym typeface="Times New Roman"/>
            </a:endParaRPr>
          </a:p>
        </p:txBody>
      </p:sp>
      <p:sp>
        <p:nvSpPr>
          <p:cNvPr id="3528" name="Google Shape;3528;p42"/>
          <p:cNvSpPr txBox="1"/>
          <p:nvPr/>
        </p:nvSpPr>
        <p:spPr>
          <a:xfrm>
            <a:off x="133747" y="5054025"/>
            <a:ext cx="4608441" cy="761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529" name="Google Shape;3529;p42"/>
          <p:cNvSpPr txBox="1"/>
          <p:nvPr/>
        </p:nvSpPr>
        <p:spPr>
          <a:xfrm>
            <a:off x="5066543" y="5054025"/>
            <a:ext cx="2923685" cy="7513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pic>
        <p:nvPicPr>
          <p:cNvPr id="3530" name="Google Shape;3530;p42"/>
          <p:cNvPicPr preferRelativeResize="0"/>
          <p:nvPr/>
        </p:nvPicPr>
        <p:blipFill rotWithShape="1">
          <a:blip r:embed="rId3">
            <a:alphaModFix/>
          </a:blip>
          <a:srcRect/>
          <a:stretch/>
        </p:blipFill>
        <p:spPr>
          <a:xfrm>
            <a:off x="4360127" y="3648352"/>
            <a:ext cx="3869473" cy="494923"/>
          </a:xfrm>
          <a:prstGeom prst="rect">
            <a:avLst/>
          </a:prstGeom>
          <a:noFill/>
          <a:ln>
            <a:noFill/>
          </a:ln>
        </p:spPr>
      </p:pic>
      <p:sp>
        <p:nvSpPr>
          <p:cNvPr id="3531" name="Google Shape;3531;p42"/>
          <p:cNvSpPr txBox="1"/>
          <p:nvPr/>
        </p:nvSpPr>
        <p:spPr>
          <a:xfrm>
            <a:off x="1524896" y="5867980"/>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99%</a:t>
            </a:r>
            <a:endParaRPr/>
          </a:p>
        </p:txBody>
      </p:sp>
      <p:sp>
        <p:nvSpPr>
          <p:cNvPr id="3532" name="Google Shape;3532;p42"/>
          <p:cNvSpPr txBox="1"/>
          <p:nvPr/>
        </p:nvSpPr>
        <p:spPr>
          <a:xfrm>
            <a:off x="5791796" y="5929238"/>
            <a:ext cx="18261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Accuracy: 50%</a:t>
            </a:r>
            <a:endParaRPr/>
          </a:p>
        </p:txBody>
      </p:sp>
      <p:graphicFrame>
        <p:nvGraphicFramePr>
          <p:cNvPr id="3533" name="Google Shape;3533;p42"/>
          <p:cNvGraphicFramePr/>
          <p:nvPr/>
        </p:nvGraphicFramePr>
        <p:xfrm>
          <a:off x="457200" y="1556896"/>
          <a:ext cx="3466600" cy="2049820"/>
        </p:xfrm>
        <a:graphic>
          <a:graphicData uri="http://schemas.openxmlformats.org/drawingml/2006/table">
            <a:tbl>
              <a:tblPr>
                <a:noFill/>
                <a:tableStyleId>{85C311AC-089C-4000-9EBA-2F386E15947E}</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10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990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34" name="Google Shape;3534;p42"/>
          <p:cNvGraphicFramePr/>
          <p:nvPr/>
        </p:nvGraphicFramePr>
        <p:xfrm>
          <a:off x="5065837" y="1556896"/>
          <a:ext cx="3466600" cy="2049820"/>
        </p:xfrm>
        <a:graphic>
          <a:graphicData uri="http://schemas.openxmlformats.org/drawingml/2006/table">
            <a:tbl>
              <a:tblPr>
                <a:noFill/>
                <a:tableStyleId>{85C311AC-089C-4000-9EBA-2F386E15947E}</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10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500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490</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35" name="Google Shape;3535;p42"/>
          <p:cNvSpPr/>
          <p:nvPr/>
        </p:nvSpPr>
        <p:spPr>
          <a:xfrm>
            <a:off x="5047006" y="4374137"/>
            <a:ext cx="227177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Which model is better?</a:t>
            </a:r>
            <a:endParaRPr sz="1600" b="0" i="0" u="none" strike="noStrike" cap="none">
              <a:solidFill>
                <a:srgbClr val="C00000"/>
              </a:solidFill>
              <a:latin typeface="Arial"/>
              <a:ea typeface="Arial"/>
              <a:cs typeface="Arial"/>
              <a:sym typeface="Arial"/>
            </a:endParaRPr>
          </a:p>
        </p:txBody>
      </p:sp>
      <p:sp>
        <p:nvSpPr>
          <p:cNvPr id="3536" name="Google Shape;3536;p42"/>
          <p:cNvSpPr/>
          <p:nvPr/>
        </p:nvSpPr>
        <p:spPr>
          <a:xfrm>
            <a:off x="223064" y="3662845"/>
            <a:ext cx="3434535" cy="14496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a model predicts everything to be class NO, accuracy is 990/1000 = 99 %. This is </a:t>
            </a:r>
            <a:r>
              <a:rPr lang="en-US" sz="1400" b="0" i="0" u="none" strike="noStrike" cap="none">
                <a:solidFill>
                  <a:srgbClr val="C00000"/>
                </a:solidFill>
                <a:latin typeface="Arial"/>
                <a:ea typeface="Arial"/>
                <a:cs typeface="Arial"/>
                <a:sym typeface="Arial"/>
              </a:rPr>
              <a:t>misleading</a:t>
            </a:r>
            <a:r>
              <a:rPr lang="en-US" sz="1400" b="0" i="0" u="none" strike="noStrike" cap="none">
                <a:solidFill>
                  <a:srgbClr val="000000"/>
                </a:solidFill>
                <a:latin typeface="Arial"/>
                <a:ea typeface="Arial"/>
                <a:cs typeface="Arial"/>
                <a:sym typeface="Arial"/>
              </a:rPr>
              <a:t> because this trivial model does not detect any class YES example</a:t>
            </a:r>
            <a:endParaRPr/>
          </a:p>
          <a:p>
            <a:pPr marL="0" marR="0" lvl="1" indent="0" algn="l"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Detecting the </a:t>
            </a:r>
            <a:r>
              <a:rPr lang="en-US" sz="1400" b="0" i="0" u="none" strike="noStrike" cap="none">
                <a:solidFill>
                  <a:srgbClr val="C00000"/>
                </a:solidFill>
                <a:latin typeface="Arial"/>
                <a:ea typeface="Arial"/>
                <a:cs typeface="Arial"/>
                <a:sym typeface="Arial"/>
              </a:rPr>
              <a:t>rare class</a:t>
            </a:r>
            <a:r>
              <a:rPr lang="en-US" sz="1400" b="0" i="0" u="none" strike="noStrike" cap="none">
                <a:solidFill>
                  <a:srgbClr val="000000"/>
                </a:solidFill>
                <a:latin typeface="Arial"/>
                <a:ea typeface="Arial"/>
                <a:cs typeface="Arial"/>
                <a:sym typeface="Arial"/>
              </a:rPr>
              <a:t> is usually more interesting (e.g., frauds, intrusions, defects, etc)</a:t>
            </a:r>
            <a:endParaRPr/>
          </a:p>
        </p:txBody>
      </p:sp>
      <p:pic>
        <p:nvPicPr>
          <p:cNvPr id="3537" name="Google Shape;3537;p42"/>
          <p:cNvPicPr preferRelativeResize="0"/>
          <p:nvPr/>
        </p:nvPicPr>
        <p:blipFill>
          <a:blip r:embed="rId4">
            <a:alphaModFix/>
          </a:blip>
          <a:stretch>
            <a:fillRect/>
          </a:stretch>
        </p:blipFill>
        <p:spPr>
          <a:xfrm>
            <a:off x="0" y="5042774"/>
            <a:ext cx="4572000" cy="798000"/>
          </a:xfrm>
          <a:prstGeom prst="rect">
            <a:avLst/>
          </a:prstGeom>
          <a:noFill/>
          <a:ln>
            <a:noFill/>
          </a:ln>
        </p:spPr>
      </p:pic>
      <p:pic>
        <p:nvPicPr>
          <p:cNvPr id="3538" name="Google Shape;3538;p42"/>
          <p:cNvPicPr preferRelativeResize="0"/>
          <p:nvPr/>
        </p:nvPicPr>
        <p:blipFill>
          <a:blip r:embed="rId5">
            <a:alphaModFix/>
          </a:blip>
          <a:stretch>
            <a:fillRect/>
          </a:stretch>
        </p:blipFill>
        <p:spPr>
          <a:xfrm>
            <a:off x="5207999" y="5167924"/>
            <a:ext cx="2995481" cy="798000"/>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B0DAFD77-BF06-1E2B-6D1A-72277C1FA925}"/>
                  </a:ext>
                </a:extLst>
              </p14:cNvPr>
              <p14:cNvContentPartPr/>
              <p14:nvPr/>
            </p14:nvContentPartPr>
            <p14:xfrm>
              <a:off x="1264680" y="3964680"/>
              <a:ext cx="7926840" cy="2520720"/>
            </p14:xfrm>
          </p:contentPart>
        </mc:Choice>
        <mc:Fallback>
          <p:pic>
            <p:nvPicPr>
              <p:cNvPr id="2" name="Ink 1">
                <a:extLst>
                  <a:ext uri="{FF2B5EF4-FFF2-40B4-BE49-F238E27FC236}">
                    <a16:creationId xmlns:a16="http://schemas.microsoft.com/office/drawing/2014/main" id="{B0DAFD77-BF06-1E2B-6D1A-72277C1FA925}"/>
                  </a:ext>
                </a:extLst>
              </p:cNvPr>
              <p:cNvPicPr/>
              <p:nvPr/>
            </p:nvPicPr>
            <p:blipFill>
              <a:blip r:embed="rId7"/>
              <a:stretch>
                <a:fillRect/>
              </a:stretch>
            </p:blipFill>
            <p:spPr>
              <a:xfrm>
                <a:off x="1255320" y="3955320"/>
                <a:ext cx="7945560" cy="25394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43"/>
          <p:cNvSpPr txBox="1">
            <a:spLocks noGrp="1"/>
          </p:cNvSpPr>
          <p:nvPr>
            <p:ph type="title"/>
          </p:nvPr>
        </p:nvSpPr>
        <p:spPr>
          <a:xfrm>
            <a:off x="309519" y="246233"/>
            <a:ext cx="7539081"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Evaluation of Classification Model  </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Confusion Matrix</a:t>
            </a:r>
            <a:endParaRPr sz="1800" b="1">
              <a:latin typeface="Arial"/>
              <a:ea typeface="Arial"/>
              <a:cs typeface="Arial"/>
              <a:sym typeface="Arial"/>
            </a:endParaRPr>
          </a:p>
        </p:txBody>
      </p:sp>
      <p:sp>
        <p:nvSpPr>
          <p:cNvPr id="3545" name="Google Shape;3545;p4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19</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3546" name="Google Shape;3546;p43"/>
          <p:cNvGraphicFramePr/>
          <p:nvPr/>
        </p:nvGraphicFramePr>
        <p:xfrm>
          <a:off x="457200" y="1556896"/>
          <a:ext cx="3466600" cy="2049820"/>
        </p:xfrm>
        <a:graphic>
          <a:graphicData uri="http://schemas.openxmlformats.org/drawingml/2006/table">
            <a:tbl>
              <a:tblPr>
                <a:noFill/>
                <a:tableStyleId>{85C311AC-089C-4000-9EBA-2F386E15947E}</a:tableStyleId>
              </a:tblPr>
              <a:tblGrid>
                <a:gridCol w="898975">
                  <a:extLst>
                    <a:ext uri="{9D8B030D-6E8A-4147-A177-3AD203B41FA5}">
                      <a16:colId xmlns:a16="http://schemas.microsoft.com/office/drawing/2014/main" val="20000"/>
                    </a:ext>
                  </a:extLst>
                </a:gridCol>
                <a:gridCol w="834325">
                  <a:extLst>
                    <a:ext uri="{9D8B030D-6E8A-4147-A177-3AD203B41FA5}">
                      <a16:colId xmlns:a16="http://schemas.microsoft.com/office/drawing/2014/main" val="20001"/>
                    </a:ext>
                  </a:extLst>
                </a:gridCol>
                <a:gridCol w="866650">
                  <a:extLst>
                    <a:ext uri="{9D8B030D-6E8A-4147-A177-3AD203B41FA5}">
                      <a16:colId xmlns:a16="http://schemas.microsoft.com/office/drawing/2014/main" val="20002"/>
                    </a:ext>
                  </a:extLst>
                </a:gridCol>
                <a:gridCol w="866650">
                  <a:extLst>
                    <a:ext uri="{9D8B030D-6E8A-4147-A177-3AD203B41FA5}">
                      <a16:colId xmlns:a16="http://schemas.microsoft.com/office/drawing/2014/main" val="20003"/>
                    </a:ext>
                  </a:extLst>
                </a:gridCol>
              </a:tblGrid>
              <a:tr h="271400">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PREDICTED CLASS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7075">
                <a:tc rowSpan="3">
                  <a:txBody>
                    <a:bodyPr/>
                    <a:lstStyle/>
                    <a:p>
                      <a:pPr marL="0" marR="0" lvl="0" indent="0" algn="ctr" rtl="0">
                        <a:lnSpc>
                          <a:spcPct val="100000"/>
                        </a:lnSpc>
                        <a:spcBef>
                          <a:spcPts val="0"/>
                        </a:spcBef>
                        <a:spcAft>
                          <a:spcPts val="0"/>
                        </a:spcAft>
                        <a:buClr>
                          <a:srgbClr val="0C7B9C"/>
                        </a:buClr>
                        <a:buSzPts val="1050"/>
                        <a:buFont typeface="Arial"/>
                        <a:buNone/>
                      </a:pP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ACTUAL</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CLASS</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1050"/>
                        <a:buFont typeface="Arial"/>
                        <a:buNone/>
                      </a:pP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Low</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a</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b</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707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Class=</a:t>
                      </a:r>
                      <a:endParaRPr/>
                    </a:p>
                    <a:p>
                      <a:pPr marL="0" marR="0" lvl="0" indent="0" algn="l" rtl="0">
                        <a:lnSpc>
                          <a:spcPct val="100000"/>
                        </a:lnSpc>
                        <a:spcBef>
                          <a:spcPts val="54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High</a:t>
                      </a:r>
                      <a:endParaRPr sz="1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c</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(FP)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050"/>
                        <a:buFont typeface="Arial"/>
                        <a:buNone/>
                      </a:pPr>
                      <a:r>
                        <a:rPr lang="en-US" sz="1400" b="0" i="0" u="none" strike="noStrike" cap="none">
                          <a:solidFill>
                            <a:schemeClr val="dk1"/>
                          </a:solidFill>
                          <a:latin typeface="Arial"/>
                          <a:ea typeface="Arial"/>
                          <a:cs typeface="Arial"/>
                          <a:sym typeface="Arial"/>
                        </a:rPr>
                        <a:t>d</a:t>
                      </a:r>
                      <a:br>
                        <a:rPr lang="en-US" sz="1400" b="0" i="0" u="none" strike="noStrike" cap="none">
                          <a:solidFill>
                            <a:schemeClr val="dk1"/>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(TN)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547" name="Google Shape;3547;p43"/>
          <p:cNvPicPr preferRelativeResize="0"/>
          <p:nvPr/>
        </p:nvPicPr>
        <p:blipFill rotWithShape="1">
          <a:blip r:embed="rId3">
            <a:alphaModFix/>
          </a:blip>
          <a:srcRect/>
          <a:stretch/>
        </p:blipFill>
        <p:spPr>
          <a:xfrm>
            <a:off x="4343400" y="1291654"/>
            <a:ext cx="5560034" cy="5096698"/>
          </a:xfrm>
          <a:prstGeom prst="rect">
            <a:avLst/>
          </a:prstGeom>
          <a:noFill/>
          <a:ln>
            <a:noFill/>
          </a:ln>
        </p:spPr>
      </p:pic>
      <p:pic>
        <p:nvPicPr>
          <p:cNvPr id="3548" name="Google Shape;3548;p43"/>
          <p:cNvPicPr preferRelativeResize="0"/>
          <p:nvPr/>
        </p:nvPicPr>
        <p:blipFill>
          <a:blip r:embed="rId4">
            <a:alphaModFix/>
          </a:blip>
          <a:stretch>
            <a:fillRect/>
          </a:stretch>
        </p:blipFill>
        <p:spPr>
          <a:xfrm>
            <a:off x="517975" y="4058223"/>
            <a:ext cx="3345042" cy="206497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A56A40F-2796-4330-6D56-BC0966320FFD}"/>
                  </a:ext>
                </a:extLst>
              </p14:cNvPr>
              <p14:cNvContentPartPr/>
              <p14:nvPr/>
            </p14:nvContentPartPr>
            <p14:xfrm>
              <a:off x="458640" y="758160"/>
              <a:ext cx="8634600" cy="6091200"/>
            </p14:xfrm>
          </p:contentPart>
        </mc:Choice>
        <mc:Fallback>
          <p:pic>
            <p:nvPicPr>
              <p:cNvPr id="2" name="Ink 1">
                <a:extLst>
                  <a:ext uri="{FF2B5EF4-FFF2-40B4-BE49-F238E27FC236}">
                    <a16:creationId xmlns:a16="http://schemas.microsoft.com/office/drawing/2014/main" id="{6A56A40F-2796-4330-6D56-BC0966320FFD}"/>
                  </a:ext>
                </a:extLst>
              </p:cNvPr>
              <p:cNvPicPr/>
              <p:nvPr/>
            </p:nvPicPr>
            <p:blipFill>
              <a:blip r:embed="rId6"/>
              <a:stretch>
                <a:fillRect/>
              </a:stretch>
            </p:blipFill>
            <p:spPr>
              <a:xfrm>
                <a:off x="449280" y="748800"/>
                <a:ext cx="8653320" cy="6109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2400"/>
              <a:t>Machine Learning</a:t>
            </a:r>
            <a:endParaRPr sz="2400"/>
          </a:p>
        </p:txBody>
      </p:sp>
      <p:sp>
        <p:nvSpPr>
          <p:cNvPr id="2933" name="Google Shape;2933;p2"/>
          <p:cNvSpPr txBox="1"/>
          <p:nvPr/>
        </p:nvSpPr>
        <p:spPr>
          <a:xfrm>
            <a:off x="250873" y="5104677"/>
            <a:ext cx="8761500" cy="1482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0000FF"/>
                </a:solidFill>
              </a:rPr>
              <a:t>Slide Source / Preparation / Review:</a:t>
            </a:r>
            <a:endParaRPr b="1">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US" u="sng">
                <a:solidFill>
                  <a:srgbClr val="0000FF"/>
                </a:solidFill>
              </a:rPr>
              <a:t>From BITS Pilani WILP</a:t>
            </a:r>
            <a:r>
              <a:rPr lang="en-US" b="1">
                <a:solidFill>
                  <a:srgbClr val="0000FF"/>
                </a:solidFill>
              </a:rPr>
              <a:t>: </a:t>
            </a:r>
            <a:r>
              <a:rPr lang="en-US">
                <a:solidFill>
                  <a:srgbClr val="0000FF"/>
                </a:solidFill>
              </a:rPr>
              <a:t>Prof.Sugata, Prof.Chetana, Prof.Rajavadhana, Prof.Monali, Prof.Sangeetha, Prof.Swarna, Prof.Pankaj</a:t>
            </a:r>
            <a:endParaRPr>
              <a:solidFill>
                <a:srgbClr val="0000FF"/>
              </a:solidFill>
            </a:endParaRPr>
          </a:p>
          <a:p>
            <a:pPr marL="0" marR="0" lvl="0" indent="0" algn="l" rtl="0">
              <a:spcBef>
                <a:spcPts val="0"/>
              </a:spcBef>
              <a:spcAft>
                <a:spcPts val="0"/>
              </a:spcAft>
              <a:buNone/>
            </a:pPr>
            <a:r>
              <a:rPr lang="en-US" u="sng">
                <a:solidFill>
                  <a:srgbClr val="0000FF"/>
                </a:solidFill>
              </a:rPr>
              <a:t>External: </a:t>
            </a:r>
            <a:r>
              <a:rPr lang="en-US">
                <a:solidFill>
                  <a:srgbClr val="0000FF"/>
                </a:solidFill>
              </a:rPr>
              <a:t>CS109 and CS229 Stanford lecture notes, Dr.Andrew NG and many others who made their course materials freely available online</a:t>
            </a:r>
            <a:endParaRPr b="1">
              <a:solidFill>
                <a:schemeClr val="dk1"/>
              </a:solidFill>
            </a:endParaRPr>
          </a:p>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2934" name="Google Shape;2934;p2"/>
          <p:cNvSpPr txBox="1"/>
          <p:nvPr/>
        </p:nvSpPr>
        <p:spPr>
          <a:xfrm>
            <a:off x="250868" y="2771233"/>
            <a:ext cx="8642400" cy="2437800"/>
          </a:xfrm>
          <a:prstGeom prst="rect">
            <a:avLst/>
          </a:prstGeom>
          <a:noFill/>
          <a:ln>
            <a:noFill/>
          </a:ln>
        </p:spPr>
        <p:txBody>
          <a:bodyPr spcFirstLastPara="1" wrap="square" lIns="0" tIns="32775" rIns="0" bIns="0" anchor="t" anchorCtr="0">
            <a:spAutoFit/>
          </a:bodyPr>
          <a:lstStyle/>
          <a:p>
            <a:pPr marL="133281" marR="39100" lvl="0" indent="-125292" algn="l" rtl="0">
              <a:spcBef>
                <a:spcPts val="0"/>
              </a:spcBef>
              <a:spcAft>
                <a:spcPts val="0"/>
              </a:spcAft>
              <a:buClr>
                <a:schemeClr val="dk1"/>
              </a:buClr>
              <a:buSzPts val="1600"/>
              <a:buFont typeface="Arial"/>
              <a:buChar char="•"/>
            </a:pPr>
            <a:r>
              <a:rPr lang="en-US" sz="1600">
                <a:solidFill>
                  <a:schemeClr val="dk1"/>
                </a:solidFill>
              </a:rPr>
              <a:t>These content of modules &amp; context under topics are planned by the course owner Dr. Sugata, with grateful acknowledgement to many others who made their course materials freely available online</a:t>
            </a:r>
            <a:endParaRPr sz="1600" b="0" i="0" u="none" strike="noStrike" cap="none">
              <a:solidFill>
                <a:schemeClr val="dk1"/>
              </a:solidFill>
              <a:latin typeface="Arial"/>
              <a:ea typeface="Arial"/>
              <a:cs typeface="Arial"/>
              <a:sym typeface="Arial"/>
            </a:endParaRPr>
          </a:p>
          <a:p>
            <a:pPr marL="133281" marR="0" lvl="0" indent="-125292" algn="l" rtl="0">
              <a:spcBef>
                <a:spcPts val="34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here by acknowledge all the contributors for their material and inputs.</a:t>
            </a:r>
            <a:endParaRPr sz="1600" b="0" i="0" u="none" strike="noStrike" cap="none">
              <a:solidFill>
                <a:schemeClr val="dk1"/>
              </a:solidFill>
              <a:latin typeface="Arial"/>
              <a:ea typeface="Arial"/>
              <a:cs typeface="Arial"/>
              <a:sym typeface="Arial"/>
            </a:endParaRPr>
          </a:p>
          <a:p>
            <a:pPr marL="133281" marR="0" lvl="0" indent="-125292" algn="l" rtl="0">
              <a:spcBef>
                <a:spcPts val="37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have provided source information wherever necessary</a:t>
            </a:r>
            <a:endParaRPr sz="1600" b="0" i="0" u="none" strike="noStrike" cap="none">
              <a:solidFill>
                <a:schemeClr val="dk1"/>
              </a:solidFill>
              <a:latin typeface="Arial"/>
              <a:ea typeface="Arial"/>
              <a:cs typeface="Arial"/>
              <a:sym typeface="Arial"/>
            </a:endParaRPr>
          </a:p>
          <a:p>
            <a:pPr marL="133281" marR="0" lvl="0" indent="-125290" algn="l" rtl="0">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the presentation deck shared over canvas</a:t>
            </a:r>
            <a:endParaRPr sz="1600">
              <a:solidFill>
                <a:schemeClr val="dk1"/>
              </a:solidFill>
              <a:latin typeface="Tahoma"/>
              <a:ea typeface="Tahoma"/>
              <a:cs typeface="Tahoma"/>
              <a:sym typeface="Tahoma"/>
            </a:endParaRPr>
          </a:p>
          <a:p>
            <a:pPr marL="133281" marR="0" lvl="0" indent="-125290" algn="l" rtl="0">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b="0" i="0" u="none" strike="noStrike" cap="none">
              <a:solidFill>
                <a:srgbClr val="FF0000"/>
              </a:solidFill>
              <a:latin typeface="Tahoma"/>
              <a:ea typeface="Tahoma"/>
              <a:cs typeface="Tahoma"/>
              <a:sym typeface="Tahoma"/>
            </a:endParaRPr>
          </a:p>
        </p:txBody>
      </p:sp>
      <p:sp>
        <p:nvSpPr>
          <p:cNvPr id="2935" name="Google Shape;2935;p2"/>
          <p:cNvSpPr txBox="1"/>
          <p:nvPr/>
        </p:nvSpPr>
        <p:spPr>
          <a:xfrm>
            <a:off x="2320648" y="1295400"/>
            <a:ext cx="5698928" cy="287187"/>
          </a:xfrm>
          <a:prstGeom prst="rect">
            <a:avLst/>
          </a:prstGeom>
          <a:noFill/>
          <a:ln>
            <a:noFill/>
          </a:ln>
        </p:spPr>
        <p:txBody>
          <a:bodyPr spcFirstLastPara="1" wrap="square" lIns="0" tIns="10075" rIns="0" bIns="0" anchor="t" anchorCtr="0">
            <a:spAutoFit/>
          </a:bodyPr>
          <a:lstStyle/>
          <a:p>
            <a:pPr marL="8408" marR="0" lvl="0" indent="0" algn="l" rtl="0">
              <a:spcBef>
                <a:spcPts val="0"/>
              </a:spcBef>
              <a:spcAft>
                <a:spcPts val="0"/>
              </a:spcAft>
              <a:buClr>
                <a:srgbClr val="1C1572"/>
              </a:buClr>
              <a:buSzPts val="1800"/>
              <a:buFont typeface="Arial"/>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2936" name="Google Shape;2936;p2"/>
          <p:cNvPicPr preferRelativeResize="0"/>
          <p:nvPr/>
        </p:nvPicPr>
        <p:blipFill rotWithShape="1">
          <a:blip r:embed="rId3">
            <a:alphaModFix/>
          </a:blip>
          <a:srcRect/>
          <a:stretch/>
        </p:blipFill>
        <p:spPr>
          <a:xfrm>
            <a:off x="3479130" y="1582587"/>
            <a:ext cx="1087204" cy="11886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3" name="Google Shape;3553;p44"/>
          <p:cNvSpPr txBox="1">
            <a:spLocks noGrp="1"/>
          </p:cNvSpPr>
          <p:nvPr>
            <p:ph type="title"/>
          </p:nvPr>
        </p:nvSpPr>
        <p:spPr>
          <a:xfrm>
            <a:off x="228600" y="486896"/>
            <a:ext cx="8280400" cy="4000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Which Classifier is better?</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Low Skew Case</a:t>
            </a:r>
            <a:endParaRPr sz="2000" b="1">
              <a:latin typeface="Arial"/>
              <a:ea typeface="Arial"/>
              <a:cs typeface="Arial"/>
              <a:sym typeface="Arial"/>
            </a:endParaRPr>
          </a:p>
        </p:txBody>
      </p:sp>
      <p:pic>
        <p:nvPicPr>
          <p:cNvPr id="3554" name="Google Shape;3554;p44"/>
          <p:cNvPicPr preferRelativeResize="0"/>
          <p:nvPr/>
        </p:nvPicPr>
        <p:blipFill rotWithShape="1">
          <a:blip r:embed="rId3">
            <a:alphaModFix/>
          </a:blip>
          <a:srcRect/>
          <a:stretch/>
        </p:blipFill>
        <p:spPr>
          <a:xfrm>
            <a:off x="5476875" y="1657350"/>
            <a:ext cx="1815704" cy="676275"/>
          </a:xfrm>
          <a:prstGeom prst="rect">
            <a:avLst/>
          </a:prstGeom>
          <a:noFill/>
          <a:ln>
            <a:noFill/>
          </a:ln>
        </p:spPr>
      </p:pic>
      <p:graphicFrame>
        <p:nvGraphicFramePr>
          <p:cNvPr id="3555" name="Google Shape;3555;p44"/>
          <p:cNvGraphicFramePr/>
          <p:nvPr/>
        </p:nvGraphicFramePr>
        <p:xfrm>
          <a:off x="1371600" y="1828801"/>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56" name="Google Shape;3556;p44"/>
          <p:cNvGraphicFramePr/>
          <p:nvPr/>
        </p:nvGraphicFramePr>
        <p:xfrm>
          <a:off x="1371600" y="3200400"/>
          <a:ext cx="3657575" cy="103890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57" name="Google Shape;3557;p44"/>
          <p:cNvGraphicFramePr/>
          <p:nvPr/>
        </p:nvGraphicFramePr>
        <p:xfrm>
          <a:off x="1371600" y="4572000"/>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558" name="Google Shape;3558;p44"/>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559" name="Google Shape;3559;p44"/>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560" name="Google Shape;3560;p44"/>
          <p:cNvPicPr preferRelativeResize="0"/>
          <p:nvPr/>
        </p:nvPicPr>
        <p:blipFill rotWithShape="1">
          <a:blip r:embed="rId6">
            <a:alphaModFix/>
          </a:blip>
          <a:srcRect/>
          <a:stretch/>
        </p:blipFill>
        <p:spPr>
          <a:xfrm>
            <a:off x="5428060" y="2343150"/>
            <a:ext cx="1485900" cy="495162"/>
          </a:xfrm>
          <a:prstGeom prst="rect">
            <a:avLst/>
          </a:prstGeom>
          <a:noFill/>
          <a:ln>
            <a:noFill/>
          </a:ln>
        </p:spPr>
      </p:pic>
      <p:pic>
        <p:nvPicPr>
          <p:cNvPr id="3561" name="Google Shape;3561;p44"/>
          <p:cNvPicPr preferRelativeResize="0"/>
          <p:nvPr/>
        </p:nvPicPr>
        <p:blipFill rotWithShape="1">
          <a:blip r:embed="rId7">
            <a:alphaModFix/>
          </a:blip>
          <a:srcRect/>
          <a:stretch/>
        </p:blipFill>
        <p:spPr>
          <a:xfrm>
            <a:off x="5420917" y="3714751"/>
            <a:ext cx="1487090" cy="550069"/>
          </a:xfrm>
          <a:prstGeom prst="rect">
            <a:avLst/>
          </a:prstGeom>
          <a:noFill/>
          <a:ln>
            <a:noFill/>
          </a:ln>
        </p:spPr>
      </p:pic>
      <p:pic>
        <p:nvPicPr>
          <p:cNvPr id="3562" name="Google Shape;3562;p44"/>
          <p:cNvPicPr preferRelativeResize="0"/>
          <p:nvPr/>
        </p:nvPicPr>
        <p:blipFill rotWithShape="1">
          <a:blip r:embed="rId8">
            <a:alphaModFix/>
          </a:blip>
          <a:srcRect/>
          <a:stretch/>
        </p:blipFill>
        <p:spPr>
          <a:xfrm>
            <a:off x="5428060" y="5261373"/>
            <a:ext cx="1485900" cy="550069"/>
          </a:xfrm>
          <a:prstGeom prst="rect">
            <a:avLst/>
          </a:prstGeom>
          <a:noFill/>
          <a:ln>
            <a:noFill/>
          </a:ln>
        </p:spPr>
      </p:pic>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81716F6C-C32E-CA9A-14C7-2124EA324132}"/>
                  </a:ext>
                </a:extLst>
              </p14:cNvPr>
              <p14:cNvContentPartPr/>
              <p14:nvPr/>
            </p14:nvContentPartPr>
            <p14:xfrm>
              <a:off x="776160" y="1020240"/>
              <a:ext cx="7982640" cy="4702320"/>
            </p14:xfrm>
          </p:contentPart>
        </mc:Choice>
        <mc:Fallback>
          <p:pic>
            <p:nvPicPr>
              <p:cNvPr id="2" name="Ink 1">
                <a:extLst>
                  <a:ext uri="{FF2B5EF4-FFF2-40B4-BE49-F238E27FC236}">
                    <a16:creationId xmlns:a16="http://schemas.microsoft.com/office/drawing/2014/main" id="{81716F6C-C32E-CA9A-14C7-2124EA324132}"/>
                  </a:ext>
                </a:extLst>
              </p:cNvPr>
              <p:cNvPicPr/>
              <p:nvPr/>
            </p:nvPicPr>
            <p:blipFill>
              <a:blip r:embed="rId10"/>
              <a:stretch>
                <a:fillRect/>
              </a:stretch>
            </p:blipFill>
            <p:spPr>
              <a:xfrm>
                <a:off x="766800" y="1010880"/>
                <a:ext cx="8001360" cy="47210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pic>
        <p:nvPicPr>
          <p:cNvPr id="3567" name="Google Shape;3567;p45"/>
          <p:cNvPicPr preferRelativeResize="0"/>
          <p:nvPr/>
        </p:nvPicPr>
        <p:blipFill rotWithShape="1">
          <a:blip r:embed="rId3">
            <a:alphaModFix/>
          </a:blip>
          <a:srcRect/>
          <a:stretch/>
        </p:blipFill>
        <p:spPr>
          <a:xfrm>
            <a:off x="5476875" y="1657350"/>
            <a:ext cx="1815704" cy="676275"/>
          </a:xfrm>
          <a:prstGeom prst="rect">
            <a:avLst/>
          </a:prstGeom>
          <a:noFill/>
          <a:ln>
            <a:noFill/>
          </a:ln>
        </p:spPr>
      </p:pic>
      <p:graphicFrame>
        <p:nvGraphicFramePr>
          <p:cNvPr id="3568" name="Google Shape;3568;p45"/>
          <p:cNvGraphicFramePr/>
          <p:nvPr/>
        </p:nvGraphicFramePr>
        <p:xfrm>
          <a:off x="1371600" y="1828801"/>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69" name="Google Shape;3569;p45"/>
          <p:cNvGraphicFramePr/>
          <p:nvPr/>
        </p:nvGraphicFramePr>
        <p:xfrm>
          <a:off x="1371600" y="3200400"/>
          <a:ext cx="3657575" cy="103890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70" name="Google Shape;3570;p45"/>
          <p:cNvGraphicFramePr/>
          <p:nvPr/>
        </p:nvGraphicFramePr>
        <p:xfrm>
          <a:off x="1371600" y="4572000"/>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571" name="Google Shape;3571;p45"/>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572" name="Google Shape;3572;p45"/>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573" name="Google Shape;3573;p45"/>
          <p:cNvPicPr preferRelativeResize="0"/>
          <p:nvPr/>
        </p:nvPicPr>
        <p:blipFill rotWithShape="1">
          <a:blip r:embed="rId6">
            <a:alphaModFix/>
          </a:blip>
          <a:srcRect/>
          <a:stretch/>
        </p:blipFill>
        <p:spPr>
          <a:xfrm>
            <a:off x="5428060" y="2343150"/>
            <a:ext cx="1485900" cy="495162"/>
          </a:xfrm>
          <a:prstGeom prst="rect">
            <a:avLst/>
          </a:prstGeom>
          <a:noFill/>
          <a:ln>
            <a:noFill/>
          </a:ln>
        </p:spPr>
      </p:pic>
      <p:pic>
        <p:nvPicPr>
          <p:cNvPr id="3574" name="Google Shape;3574;p45"/>
          <p:cNvPicPr preferRelativeResize="0"/>
          <p:nvPr/>
        </p:nvPicPr>
        <p:blipFill rotWithShape="1">
          <a:blip r:embed="rId7">
            <a:alphaModFix/>
          </a:blip>
          <a:srcRect/>
          <a:stretch/>
        </p:blipFill>
        <p:spPr>
          <a:xfrm>
            <a:off x="5420917" y="3714751"/>
            <a:ext cx="1487090" cy="550069"/>
          </a:xfrm>
          <a:prstGeom prst="rect">
            <a:avLst/>
          </a:prstGeom>
          <a:noFill/>
          <a:ln>
            <a:noFill/>
          </a:ln>
        </p:spPr>
      </p:pic>
      <p:pic>
        <p:nvPicPr>
          <p:cNvPr id="3575" name="Google Shape;3575;p45"/>
          <p:cNvPicPr preferRelativeResize="0"/>
          <p:nvPr/>
        </p:nvPicPr>
        <p:blipFill rotWithShape="1">
          <a:blip r:embed="rId8">
            <a:alphaModFix/>
          </a:blip>
          <a:srcRect/>
          <a:stretch/>
        </p:blipFill>
        <p:spPr>
          <a:xfrm>
            <a:off x="5428060" y="5261373"/>
            <a:ext cx="1485900" cy="550069"/>
          </a:xfrm>
          <a:prstGeom prst="rect">
            <a:avLst/>
          </a:prstGeom>
          <a:noFill/>
          <a:ln>
            <a:noFill/>
          </a:ln>
        </p:spPr>
      </p:pic>
      <p:sp>
        <p:nvSpPr>
          <p:cNvPr id="3576" name="Google Shape;3576;p45"/>
          <p:cNvSpPr txBox="1">
            <a:spLocks noGrp="1"/>
          </p:cNvSpPr>
          <p:nvPr>
            <p:ph type="title"/>
          </p:nvPr>
        </p:nvSpPr>
        <p:spPr>
          <a:xfrm>
            <a:off x="228600" y="486896"/>
            <a:ext cx="8280400" cy="4000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Which Classifier is better?</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Medium Skew Case</a:t>
            </a:r>
            <a:endParaRPr sz="2000" b="1">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7116F5C2-D329-5B3F-A7C8-C1B3B052F503}"/>
                  </a:ext>
                </a:extLst>
              </p14:cNvPr>
              <p14:cNvContentPartPr/>
              <p14:nvPr/>
            </p14:nvContentPartPr>
            <p14:xfrm>
              <a:off x="7215120" y="1067400"/>
              <a:ext cx="1753560" cy="4912200"/>
            </p14:xfrm>
          </p:contentPart>
        </mc:Choice>
        <mc:Fallback>
          <p:pic>
            <p:nvPicPr>
              <p:cNvPr id="2" name="Ink 1">
                <a:extLst>
                  <a:ext uri="{FF2B5EF4-FFF2-40B4-BE49-F238E27FC236}">
                    <a16:creationId xmlns:a16="http://schemas.microsoft.com/office/drawing/2014/main" id="{7116F5C2-D329-5B3F-A7C8-C1B3B052F503}"/>
                  </a:ext>
                </a:extLst>
              </p:cNvPr>
              <p:cNvPicPr/>
              <p:nvPr/>
            </p:nvPicPr>
            <p:blipFill>
              <a:blip r:embed="rId10"/>
              <a:stretch>
                <a:fillRect/>
              </a:stretch>
            </p:blipFill>
            <p:spPr>
              <a:xfrm>
                <a:off x="7205760" y="1058040"/>
                <a:ext cx="1772280" cy="493092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pic>
        <p:nvPicPr>
          <p:cNvPr id="3581" name="Google Shape;3581;p46"/>
          <p:cNvPicPr preferRelativeResize="0"/>
          <p:nvPr/>
        </p:nvPicPr>
        <p:blipFill rotWithShape="1">
          <a:blip r:embed="rId3">
            <a:alphaModFix/>
          </a:blip>
          <a:srcRect/>
          <a:stretch/>
        </p:blipFill>
        <p:spPr>
          <a:xfrm>
            <a:off x="5476875" y="1657350"/>
            <a:ext cx="1815704" cy="676275"/>
          </a:xfrm>
          <a:prstGeom prst="rect">
            <a:avLst/>
          </a:prstGeom>
          <a:noFill/>
          <a:ln>
            <a:noFill/>
          </a:ln>
        </p:spPr>
      </p:pic>
      <p:graphicFrame>
        <p:nvGraphicFramePr>
          <p:cNvPr id="3582" name="Google Shape;3582;p46"/>
          <p:cNvGraphicFramePr/>
          <p:nvPr/>
        </p:nvGraphicFramePr>
        <p:xfrm>
          <a:off x="1371600" y="1828801"/>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T1</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50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83" name="Google Shape;3583;p46"/>
          <p:cNvGraphicFramePr/>
          <p:nvPr/>
        </p:nvGraphicFramePr>
        <p:xfrm>
          <a:off x="1371600" y="3200400"/>
          <a:ext cx="3657575" cy="103890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29925">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T2</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400">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5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08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9000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584" name="Google Shape;3584;p46"/>
          <p:cNvGraphicFramePr/>
          <p:nvPr/>
        </p:nvGraphicFramePr>
        <p:xfrm>
          <a:off x="1371600" y="4572000"/>
          <a:ext cx="3657575" cy="1046010"/>
        </p:xfrm>
        <a:graphic>
          <a:graphicData uri="http://schemas.openxmlformats.org/drawingml/2006/table">
            <a:tbl>
              <a:tblPr>
                <a:noFill/>
                <a:tableStyleId>{85C311AC-089C-4000-9EBA-2F386E15947E}</a:tableStyleId>
              </a:tblPr>
              <a:tblGrid>
                <a:gridCol w="914150">
                  <a:extLst>
                    <a:ext uri="{9D8B030D-6E8A-4147-A177-3AD203B41FA5}">
                      <a16:colId xmlns:a16="http://schemas.microsoft.com/office/drawing/2014/main" val="20000"/>
                    </a:ext>
                  </a:extLst>
                </a:gridCol>
                <a:gridCol w="915125">
                  <a:extLst>
                    <a:ext uri="{9D8B030D-6E8A-4147-A177-3AD203B41FA5}">
                      <a16:colId xmlns:a16="http://schemas.microsoft.com/office/drawing/2014/main" val="20001"/>
                    </a:ext>
                  </a:extLst>
                </a:gridCol>
                <a:gridCol w="91415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tblGrid>
              <a:tr h="243350">
                <a:tc>
                  <a:txBody>
                    <a:bodyPr/>
                    <a:lstStyle/>
                    <a:p>
                      <a:pPr marL="0" marR="0" lvl="0" indent="0" algn="l"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T3</a:t>
                      </a:r>
                      <a:endParaRPr sz="1100" b="0" i="0" u="none" strike="noStrike" cap="none">
                        <a:solidFill>
                          <a:schemeClr val="dk1"/>
                        </a:solidFill>
                        <a:latin typeface="Arial"/>
                        <a:ea typeface="Arial"/>
                        <a:cs typeface="Arial"/>
                        <a:sym typeface="Arial"/>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PREDICTED CLASS</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2325">
                <a:tc rowSpan="3">
                  <a:txBody>
                    <a:bodyPr/>
                    <a:lstStyle/>
                    <a:p>
                      <a:pPr marL="0" marR="0" lvl="0" indent="0" algn="ctr" rtl="0">
                        <a:lnSpc>
                          <a:spcPct val="100000"/>
                        </a:lnSpc>
                        <a:spcBef>
                          <a:spcPts val="0"/>
                        </a:spcBef>
                        <a:spcAft>
                          <a:spcPts val="0"/>
                        </a:spcAft>
                        <a:buClr>
                          <a:srgbClr val="0C7B9C"/>
                        </a:buClr>
                        <a:buSzPts val="825"/>
                        <a:buFont typeface="Arial"/>
                        <a:buNone/>
                      </a:pPr>
                      <a:br>
                        <a:rPr lang="en-US" sz="11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ctr" rtl="0">
                        <a:lnSpc>
                          <a:spcPct val="100000"/>
                        </a:lnSpc>
                        <a:spcBef>
                          <a:spcPts val="510"/>
                        </a:spcBef>
                        <a:spcAft>
                          <a:spcPts val="0"/>
                        </a:spcAft>
                        <a:buClr>
                          <a:srgbClr val="0C7B9C"/>
                        </a:buClr>
                        <a:buSzPts val="825"/>
                        <a:buFont typeface="Arial"/>
                        <a:buNone/>
                      </a:pPr>
                      <a:r>
                        <a:rPr lang="en-US" sz="1100" b="0" i="0" u="none" strike="noStrike" cap="none">
                          <a:solidFill>
                            <a:schemeClr val="dk1"/>
                          </a:solidFill>
                          <a:latin typeface="Arial"/>
                          <a:ea typeface="Arial"/>
                          <a:cs typeface="Arial"/>
                          <a:sym typeface="Arial"/>
                        </a:rPr>
                        <a:t>ACTUAL</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CLASS</a:t>
                      </a:r>
                      <a:endParaRPr/>
                    </a:p>
                  </a:txBody>
                  <a:tcPr marL="68575" marR="68575" marT="34300" marB="343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CCECFF"/>
                    </a:solidFill>
                  </a:tcPr>
                </a:tc>
                <a:tc>
                  <a:txBody>
                    <a:bodyPr/>
                    <a:lstStyle/>
                    <a:p>
                      <a:pPr marL="0" marR="0" lvl="0" indent="0" algn="l" rtl="0">
                        <a:lnSpc>
                          <a:spcPct val="100000"/>
                        </a:lnSpc>
                        <a:spcBef>
                          <a:spcPts val="0"/>
                        </a:spcBef>
                        <a:spcAft>
                          <a:spcPts val="0"/>
                        </a:spcAft>
                        <a:buClr>
                          <a:srgbClr val="0C7B9C"/>
                        </a:buClr>
                        <a:buSzPts val="675"/>
                        <a:buFont typeface="Arial"/>
                        <a:buNone/>
                      </a:pP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00">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Class=Yes</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99</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525">
                <a:tc vMerge="1">
                  <a:txBody>
                    <a:bodyPr/>
                    <a:lstStyle/>
                    <a:p>
                      <a:endParaRPr lang="en-US"/>
                    </a:p>
                  </a:txBody>
                  <a:tcPr/>
                </a:tc>
                <a:tc>
                  <a:txBody>
                    <a:bodyPr/>
                    <a:lstStyle/>
                    <a:p>
                      <a:pPr marL="0" marR="0" lvl="0" indent="0" algn="l"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Class=No</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100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675"/>
                        <a:buFont typeface="Arial"/>
                        <a:buNone/>
                      </a:pPr>
                      <a:r>
                        <a:rPr lang="en-US" sz="900" b="0" i="0" u="none" strike="noStrike" cap="none">
                          <a:solidFill>
                            <a:schemeClr val="dk1"/>
                          </a:solidFill>
                          <a:latin typeface="Arial"/>
                          <a:ea typeface="Arial"/>
                          <a:cs typeface="Arial"/>
                          <a:sym typeface="Arial"/>
                        </a:rPr>
                        <a:t> 9900</a:t>
                      </a:r>
                      <a:endParaRPr sz="900" b="0" i="0" u="none" strike="noStrike" cap="none">
                        <a:solidFill>
                          <a:schemeClr val="dk1"/>
                        </a:solidFill>
                        <a:latin typeface="Arial"/>
                        <a:ea typeface="Arial"/>
                        <a:cs typeface="Arial"/>
                        <a:sym typeface="Arial"/>
                      </a:endParaRPr>
                    </a:p>
                  </a:txBody>
                  <a:tcPr marL="68575" marR="68575" marT="34300" marB="343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585" name="Google Shape;3585;p46"/>
          <p:cNvPicPr preferRelativeResize="0"/>
          <p:nvPr/>
        </p:nvPicPr>
        <p:blipFill rotWithShape="1">
          <a:blip r:embed="rId4">
            <a:alphaModFix/>
          </a:blip>
          <a:srcRect/>
          <a:stretch/>
        </p:blipFill>
        <p:spPr>
          <a:xfrm>
            <a:off x="5426870" y="3086100"/>
            <a:ext cx="1941910" cy="685800"/>
          </a:xfrm>
          <a:prstGeom prst="rect">
            <a:avLst/>
          </a:prstGeom>
          <a:noFill/>
          <a:ln>
            <a:noFill/>
          </a:ln>
        </p:spPr>
      </p:pic>
      <p:pic>
        <p:nvPicPr>
          <p:cNvPr id="3586" name="Google Shape;3586;p46"/>
          <p:cNvPicPr preferRelativeResize="0"/>
          <p:nvPr/>
        </p:nvPicPr>
        <p:blipFill rotWithShape="1">
          <a:blip r:embed="rId5">
            <a:alphaModFix/>
          </a:blip>
          <a:srcRect/>
          <a:stretch/>
        </p:blipFill>
        <p:spPr>
          <a:xfrm>
            <a:off x="5422106" y="4514850"/>
            <a:ext cx="2105025" cy="742950"/>
          </a:xfrm>
          <a:prstGeom prst="rect">
            <a:avLst/>
          </a:prstGeom>
          <a:noFill/>
          <a:ln>
            <a:noFill/>
          </a:ln>
        </p:spPr>
      </p:pic>
      <p:pic>
        <p:nvPicPr>
          <p:cNvPr id="3587" name="Google Shape;3587;p46"/>
          <p:cNvPicPr preferRelativeResize="0"/>
          <p:nvPr/>
        </p:nvPicPr>
        <p:blipFill rotWithShape="1">
          <a:blip r:embed="rId6">
            <a:alphaModFix/>
          </a:blip>
          <a:srcRect/>
          <a:stretch/>
        </p:blipFill>
        <p:spPr>
          <a:xfrm>
            <a:off x="5392342" y="2343150"/>
            <a:ext cx="1558528" cy="495300"/>
          </a:xfrm>
          <a:prstGeom prst="rect">
            <a:avLst/>
          </a:prstGeom>
          <a:noFill/>
          <a:ln>
            <a:noFill/>
          </a:ln>
        </p:spPr>
      </p:pic>
      <p:pic>
        <p:nvPicPr>
          <p:cNvPr id="3588" name="Google Shape;3588;p46"/>
          <p:cNvPicPr preferRelativeResize="0"/>
          <p:nvPr/>
        </p:nvPicPr>
        <p:blipFill rotWithShape="1">
          <a:blip r:embed="rId7">
            <a:alphaModFix/>
          </a:blip>
          <a:srcRect/>
          <a:stretch/>
        </p:blipFill>
        <p:spPr>
          <a:xfrm>
            <a:off x="5384007" y="3714751"/>
            <a:ext cx="1560910" cy="550069"/>
          </a:xfrm>
          <a:prstGeom prst="rect">
            <a:avLst/>
          </a:prstGeom>
          <a:noFill/>
          <a:ln>
            <a:noFill/>
          </a:ln>
        </p:spPr>
      </p:pic>
      <p:pic>
        <p:nvPicPr>
          <p:cNvPr id="3589" name="Google Shape;3589;p46"/>
          <p:cNvPicPr preferRelativeResize="0"/>
          <p:nvPr/>
        </p:nvPicPr>
        <p:blipFill rotWithShape="1">
          <a:blip r:embed="rId8">
            <a:alphaModFix/>
          </a:blip>
          <a:srcRect/>
          <a:stretch/>
        </p:blipFill>
        <p:spPr>
          <a:xfrm>
            <a:off x="5428060" y="5261373"/>
            <a:ext cx="1485900" cy="550069"/>
          </a:xfrm>
          <a:prstGeom prst="rect">
            <a:avLst/>
          </a:prstGeom>
          <a:noFill/>
          <a:ln>
            <a:noFill/>
          </a:ln>
        </p:spPr>
      </p:pic>
      <p:sp>
        <p:nvSpPr>
          <p:cNvPr id="3590" name="Google Shape;3590;p46"/>
          <p:cNvSpPr txBox="1">
            <a:spLocks noGrp="1"/>
          </p:cNvSpPr>
          <p:nvPr>
            <p:ph type="title"/>
          </p:nvPr>
        </p:nvSpPr>
        <p:spPr>
          <a:xfrm>
            <a:off x="228600" y="486896"/>
            <a:ext cx="8280400" cy="4000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Which Classifier is better?</a:t>
            </a:r>
            <a:br>
              <a:rPr lang="en-US" sz="2400" b="1">
                <a:latin typeface="Arial"/>
                <a:ea typeface="Arial"/>
                <a:cs typeface="Arial"/>
                <a:sym typeface="Arial"/>
              </a:rPr>
            </a:br>
            <a:r>
              <a:rPr lang="en-US" sz="2400" b="1">
                <a:latin typeface="Arial"/>
                <a:ea typeface="Arial"/>
                <a:cs typeface="Arial"/>
                <a:sym typeface="Arial"/>
              </a:rPr>
              <a:t>						</a:t>
            </a:r>
            <a:r>
              <a:rPr lang="en-US" sz="2000">
                <a:solidFill>
                  <a:srgbClr val="C00000"/>
                </a:solidFill>
                <a:latin typeface="Arial"/>
                <a:ea typeface="Arial"/>
                <a:cs typeface="Arial"/>
                <a:sym typeface="Arial"/>
              </a:rPr>
              <a:t>High Skew Case</a:t>
            </a:r>
            <a:endParaRPr sz="2000" b="1">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4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Which Model should you use?</a:t>
            </a:r>
            <a:endParaRPr/>
          </a:p>
        </p:txBody>
      </p:sp>
      <p:graphicFrame>
        <p:nvGraphicFramePr>
          <p:cNvPr id="3596" name="Google Shape;3596;p47"/>
          <p:cNvGraphicFramePr/>
          <p:nvPr/>
        </p:nvGraphicFramePr>
        <p:xfrm>
          <a:off x="468748" y="1848546"/>
          <a:ext cx="4408025" cy="1303080"/>
        </p:xfrm>
        <a:graphic>
          <a:graphicData uri="http://schemas.openxmlformats.org/drawingml/2006/table">
            <a:tbl>
              <a:tblPr firstRow="1" bandRow="1">
                <a:noFill/>
                <a:tableStyleId>{2F260A4A-BB69-4BA4-AB8F-1D41A7D4E60B}</a:tableStyleId>
              </a:tblPr>
              <a:tblGrid>
                <a:gridCol w="1000225">
                  <a:extLst>
                    <a:ext uri="{9D8B030D-6E8A-4147-A177-3AD203B41FA5}">
                      <a16:colId xmlns:a16="http://schemas.microsoft.com/office/drawing/2014/main" val="20000"/>
                    </a:ext>
                  </a:extLst>
                </a:gridCol>
                <a:gridCol w="1654475">
                  <a:extLst>
                    <a:ext uri="{9D8B030D-6E8A-4147-A177-3AD203B41FA5}">
                      <a16:colId xmlns:a16="http://schemas.microsoft.com/office/drawing/2014/main" val="20001"/>
                    </a:ext>
                  </a:extLst>
                </a:gridCol>
                <a:gridCol w="1753325">
                  <a:extLst>
                    <a:ext uri="{9D8B030D-6E8A-4147-A177-3AD203B41FA5}">
                      <a16:colId xmlns:a16="http://schemas.microsoft.com/office/drawing/2014/main" val="20002"/>
                    </a:ext>
                  </a:extLst>
                </a:gridCol>
              </a:tblGrid>
              <a:tr h="278125">
                <a:tc>
                  <a:txBody>
                    <a:bodyPr/>
                    <a:lstStyle/>
                    <a:p>
                      <a:pPr marL="0" marR="0" lvl="0" indent="0" algn="l" rtl="0">
                        <a:spcBef>
                          <a:spcPts val="0"/>
                        </a:spcBef>
                        <a:spcAft>
                          <a:spcPts val="0"/>
                        </a:spcAft>
                        <a:buNone/>
                      </a:pPr>
                      <a:endParaRPr sz="1800">
                        <a:latin typeface="Arial"/>
                        <a:ea typeface="Arial"/>
                        <a:cs typeface="Arial"/>
                        <a:sym typeface="Arial"/>
                      </a:endParaRPr>
                    </a:p>
                  </a:txBody>
                  <a:tcPr marL="68575" marR="68575" marT="34300" marB="34300"/>
                </a:tc>
                <a:tc>
                  <a:txBody>
                    <a:bodyPr/>
                    <a:lstStyle/>
                    <a:p>
                      <a:pPr marL="0" marR="0" lvl="0" indent="0" algn="l" rtl="0">
                        <a:spcBef>
                          <a:spcPts val="0"/>
                        </a:spcBef>
                        <a:spcAft>
                          <a:spcPts val="0"/>
                        </a:spcAft>
                        <a:buNone/>
                      </a:pPr>
                      <a:r>
                        <a:rPr lang="en-US" sz="1800">
                          <a:latin typeface="Arial"/>
                          <a:ea typeface="Arial"/>
                          <a:cs typeface="Arial"/>
                          <a:sym typeface="Arial"/>
                        </a:rPr>
                        <a:t>False Positive Rate</a:t>
                      </a:r>
                      <a:endParaRPr/>
                    </a:p>
                  </a:txBody>
                  <a:tcPr marL="68575" marR="68575" marT="34300" marB="34300"/>
                </a:tc>
                <a:tc>
                  <a:txBody>
                    <a:bodyPr/>
                    <a:lstStyle/>
                    <a:p>
                      <a:pPr marL="0" marR="0" lvl="0" indent="0" algn="l" rtl="0">
                        <a:spcBef>
                          <a:spcPts val="0"/>
                        </a:spcBef>
                        <a:spcAft>
                          <a:spcPts val="0"/>
                        </a:spcAft>
                        <a:buNone/>
                      </a:pPr>
                      <a:r>
                        <a:rPr lang="en-US" sz="1800">
                          <a:latin typeface="Arial"/>
                          <a:ea typeface="Arial"/>
                          <a:cs typeface="Arial"/>
                          <a:sym typeface="Arial"/>
                        </a:rPr>
                        <a:t>False Negative Rate</a:t>
                      </a:r>
                      <a:endParaRPr/>
                    </a:p>
                  </a:txBody>
                  <a:tcPr marL="68575" marR="68575" marT="34300" marB="34300"/>
                </a:tc>
                <a:extLst>
                  <a:ext uri="{0D108BD9-81ED-4DB2-BD59-A6C34878D82A}">
                    <a16:rowId xmlns:a16="http://schemas.microsoft.com/office/drawing/2014/main" val="10000"/>
                  </a:ext>
                </a:extLst>
              </a:tr>
              <a:tr h="27812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Model 1</a:t>
                      </a:r>
                      <a:endParaRPr/>
                    </a:p>
                  </a:txBody>
                  <a:tcPr marL="68575" marR="68575" marT="34300" marB="34300"/>
                </a:tc>
                <a:tc>
                  <a:txBody>
                    <a:bodyPr/>
                    <a:lstStyle/>
                    <a:p>
                      <a:pPr marL="0" marR="0" lvl="0" indent="0" algn="ctr" rtl="0">
                        <a:spcBef>
                          <a:spcPts val="0"/>
                        </a:spcBef>
                        <a:spcAft>
                          <a:spcPts val="0"/>
                        </a:spcAft>
                        <a:buNone/>
                      </a:pPr>
                      <a:r>
                        <a:rPr lang="en-US" sz="1800">
                          <a:latin typeface="Arial"/>
                          <a:ea typeface="Arial"/>
                          <a:cs typeface="Arial"/>
                          <a:sym typeface="Arial"/>
                        </a:rPr>
                        <a:t>41%</a:t>
                      </a:r>
                      <a:endParaRPr/>
                    </a:p>
                  </a:txBody>
                  <a:tcPr marL="68575" marR="68575" marT="34300" marB="34300"/>
                </a:tc>
                <a:tc>
                  <a:txBody>
                    <a:bodyPr/>
                    <a:lstStyle/>
                    <a:p>
                      <a:pPr marL="0" marR="0" lvl="0" indent="0" algn="ctr" rtl="0">
                        <a:spcBef>
                          <a:spcPts val="0"/>
                        </a:spcBef>
                        <a:spcAft>
                          <a:spcPts val="0"/>
                        </a:spcAft>
                        <a:buNone/>
                      </a:pPr>
                      <a:r>
                        <a:rPr lang="en-US" sz="1800">
                          <a:latin typeface="Arial"/>
                          <a:ea typeface="Arial"/>
                          <a:cs typeface="Arial"/>
                          <a:sym typeface="Arial"/>
                        </a:rPr>
                        <a:t>3%</a:t>
                      </a:r>
                      <a:endParaRPr/>
                    </a:p>
                  </a:txBody>
                  <a:tcPr marL="68575" marR="68575" marT="34300" marB="34300"/>
                </a:tc>
                <a:extLst>
                  <a:ext uri="{0D108BD9-81ED-4DB2-BD59-A6C34878D82A}">
                    <a16:rowId xmlns:a16="http://schemas.microsoft.com/office/drawing/2014/main" val="10001"/>
                  </a:ext>
                </a:extLst>
              </a:tr>
              <a:tr h="278125">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Model 2</a:t>
                      </a:r>
                      <a:endParaRPr/>
                    </a:p>
                  </a:txBody>
                  <a:tcPr marL="68575" marR="68575" marT="34300" marB="34300"/>
                </a:tc>
                <a:tc>
                  <a:txBody>
                    <a:bodyPr/>
                    <a:lstStyle/>
                    <a:p>
                      <a:pPr marL="0" marR="0" lvl="0" indent="0" algn="ctr" rtl="0">
                        <a:spcBef>
                          <a:spcPts val="0"/>
                        </a:spcBef>
                        <a:spcAft>
                          <a:spcPts val="0"/>
                        </a:spcAft>
                        <a:buNone/>
                      </a:pPr>
                      <a:r>
                        <a:rPr lang="en-US" sz="1800">
                          <a:latin typeface="Arial"/>
                          <a:ea typeface="Arial"/>
                          <a:cs typeface="Arial"/>
                          <a:sym typeface="Arial"/>
                        </a:rPr>
                        <a:t>5%</a:t>
                      </a:r>
                      <a:endParaRPr/>
                    </a:p>
                  </a:txBody>
                  <a:tcPr marL="68575" marR="68575" marT="34300" marB="34300"/>
                </a:tc>
                <a:tc>
                  <a:txBody>
                    <a:bodyPr/>
                    <a:lstStyle/>
                    <a:p>
                      <a:pPr marL="0" marR="0" lvl="0" indent="0" algn="ctr" rtl="0">
                        <a:spcBef>
                          <a:spcPts val="0"/>
                        </a:spcBef>
                        <a:spcAft>
                          <a:spcPts val="0"/>
                        </a:spcAft>
                        <a:buNone/>
                      </a:pPr>
                      <a:r>
                        <a:rPr lang="en-US" sz="1800">
                          <a:latin typeface="Arial"/>
                          <a:ea typeface="Arial"/>
                          <a:cs typeface="Arial"/>
                          <a:sym typeface="Arial"/>
                        </a:rPr>
                        <a:t>25%</a:t>
                      </a:r>
                      <a:endParaRPr/>
                    </a:p>
                  </a:txBody>
                  <a:tcPr marL="68575" marR="68575" marT="34300" marB="34300"/>
                </a:tc>
                <a:extLst>
                  <a:ext uri="{0D108BD9-81ED-4DB2-BD59-A6C34878D82A}">
                    <a16:rowId xmlns:a16="http://schemas.microsoft.com/office/drawing/2014/main" val="10002"/>
                  </a:ext>
                </a:extLst>
              </a:tr>
            </a:tbl>
          </a:graphicData>
        </a:graphic>
      </p:graphicFrame>
      <p:sp>
        <p:nvSpPr>
          <p:cNvPr id="3597" name="Google Shape;3597;p47"/>
          <p:cNvSpPr txBox="1"/>
          <p:nvPr/>
        </p:nvSpPr>
        <p:spPr>
          <a:xfrm>
            <a:off x="3455876" y="3173978"/>
            <a:ext cx="56166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Mistakes have different costs:</a:t>
            </a:r>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Disease Screening – LOW FN Rate</a:t>
            </a:r>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Spam filtering        – LOW FP Rate</a:t>
            </a:r>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Conservative vs Aggressive settings:</a:t>
            </a:r>
            <a:endParaRPr/>
          </a:p>
          <a:p>
            <a:pPr marL="214313" marR="0" lvl="0" indent="-214313"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same application might need multiple tradeoffs</a:t>
            </a:r>
            <a:endParaRPr/>
          </a:p>
          <a:p>
            <a:pPr marL="214313" marR="0" lvl="0" indent="-100013"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2C92F94-EDAC-1B8A-BB1D-ED1E46211AB2}"/>
                  </a:ext>
                </a:extLst>
              </p14:cNvPr>
              <p14:cNvContentPartPr/>
              <p14:nvPr/>
            </p14:nvContentPartPr>
            <p14:xfrm>
              <a:off x="4861440" y="5160600"/>
              <a:ext cx="763200" cy="553680"/>
            </p14:xfrm>
          </p:contentPart>
        </mc:Choice>
        <mc:Fallback>
          <p:pic>
            <p:nvPicPr>
              <p:cNvPr id="2" name="Ink 1">
                <a:extLst>
                  <a:ext uri="{FF2B5EF4-FFF2-40B4-BE49-F238E27FC236}">
                    <a16:creationId xmlns:a16="http://schemas.microsoft.com/office/drawing/2014/main" id="{72C92F94-EDAC-1B8A-BB1D-ED1E46211AB2}"/>
                  </a:ext>
                </a:extLst>
              </p:cNvPr>
              <p:cNvPicPr/>
              <p:nvPr/>
            </p:nvPicPr>
            <p:blipFill>
              <a:blip r:embed="rId4"/>
              <a:stretch>
                <a:fillRect/>
              </a:stretch>
            </p:blipFill>
            <p:spPr>
              <a:xfrm>
                <a:off x="4852080" y="5151240"/>
                <a:ext cx="781920" cy="5724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48"/>
          <p:cNvSpPr txBox="1">
            <a:spLocks noGrp="1"/>
          </p:cNvSpPr>
          <p:nvPr>
            <p:ph type="title"/>
          </p:nvPr>
        </p:nvSpPr>
        <p:spPr>
          <a:xfrm>
            <a:off x="457200" y="284997"/>
            <a:ext cx="8610600" cy="53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ROC (Receiver Operating Characteristic)</a:t>
            </a:r>
            <a:endParaRPr/>
          </a:p>
        </p:txBody>
      </p:sp>
      <p:sp>
        <p:nvSpPr>
          <p:cNvPr id="3603" name="Google Shape;3603;p48"/>
          <p:cNvSpPr txBox="1">
            <a:spLocks noGrp="1"/>
          </p:cNvSpPr>
          <p:nvPr>
            <p:ph type="body" idx="1"/>
          </p:nvPr>
        </p:nvSpPr>
        <p:spPr>
          <a:xfrm>
            <a:off x="457200" y="1600200"/>
            <a:ext cx="3505200"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A graphical approach for displaying trade-off between detection rate and false alarm rate</a:t>
            </a:r>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Developed in 1950s for signal detection theory to analyze noisy signals </a:t>
            </a:r>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ROC curve plots TPR against FPR</a:t>
            </a:r>
            <a:endParaRPr/>
          </a:p>
          <a:p>
            <a:pPr marL="914400" lvl="1" indent="-342900" algn="l" rtl="0">
              <a:lnSpc>
                <a:spcPct val="100000"/>
              </a:lnSpc>
              <a:spcBef>
                <a:spcPts val="360"/>
              </a:spcBef>
              <a:spcAft>
                <a:spcPts val="0"/>
              </a:spcAft>
              <a:buSzPts val="1800"/>
              <a:buChar char="–"/>
            </a:pPr>
            <a:r>
              <a:rPr lang="en-US" sz="1800">
                <a:latin typeface="Arial"/>
                <a:ea typeface="Arial"/>
                <a:cs typeface="Arial"/>
                <a:sym typeface="Arial"/>
              </a:rPr>
              <a:t>Performance of a model represented as a point in an ROC curve</a:t>
            </a:r>
            <a:endParaRPr sz="1800">
              <a:latin typeface="Arial"/>
              <a:ea typeface="Arial"/>
              <a:cs typeface="Arial"/>
              <a:sym typeface="Arial"/>
            </a:endParaRPr>
          </a:p>
        </p:txBody>
      </p:sp>
      <p:pic>
        <p:nvPicPr>
          <p:cNvPr id="3604" name="Google Shape;3604;p48"/>
          <p:cNvPicPr preferRelativeResize="0"/>
          <p:nvPr/>
        </p:nvPicPr>
        <p:blipFill rotWithShape="1">
          <a:blip r:embed="rId3">
            <a:alphaModFix/>
          </a:blip>
          <a:srcRect l="3069" r="6556"/>
          <a:stretch/>
        </p:blipFill>
        <p:spPr>
          <a:xfrm>
            <a:off x="5329237" y="818397"/>
            <a:ext cx="3657600" cy="3657600"/>
          </a:xfrm>
          <a:prstGeom prst="rect">
            <a:avLst/>
          </a:prstGeom>
          <a:noFill/>
          <a:ln>
            <a:noFill/>
          </a:ln>
        </p:spPr>
      </p:pic>
      <p:sp>
        <p:nvSpPr>
          <p:cNvPr id="3605" name="Google Shape;3605;p48"/>
          <p:cNvSpPr txBox="1"/>
          <p:nvPr/>
        </p:nvSpPr>
        <p:spPr>
          <a:xfrm>
            <a:off x="4033837" y="4114800"/>
            <a:ext cx="5110163" cy="51816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None/>
            </a:pPr>
            <a:r>
              <a:rPr lang="en-US" sz="1600" b="0" i="0" u="none" strike="noStrike" cap="none">
                <a:solidFill>
                  <a:srgbClr val="C00000"/>
                </a:solidFill>
                <a:latin typeface="Arial"/>
                <a:ea typeface="Arial"/>
                <a:cs typeface="Arial"/>
                <a:sym typeface="Arial"/>
              </a:rPr>
              <a:t>(TPR,FPR):</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(0,0): declare everything to be negative class</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(1,1): declare everything to be positive class</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(1,0): ideal</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Diagonal line:</a:t>
            </a:r>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Random guessing</a:t>
            </a:r>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Below diagonal line:</a:t>
            </a:r>
            <a:endParaRPr/>
          </a:p>
          <a:p>
            <a:pPr marL="1255713" marR="0" lvl="2" indent="-341313" algn="l" rtl="0">
              <a:lnSpc>
                <a:spcPct val="100000"/>
              </a:lnSpc>
              <a:spcBef>
                <a:spcPts val="360"/>
              </a:spcBef>
              <a:spcAft>
                <a:spcPts val="0"/>
              </a:spcAft>
              <a:buClr>
                <a:schemeClr val="dk1"/>
              </a:buClr>
              <a:buSzPts val="1800"/>
              <a:buFont typeface="Arial"/>
              <a:buChar char="•"/>
            </a:pPr>
            <a:r>
              <a:rPr lang="en-US" sz="1600" b="0" i="0" u="none" strike="noStrike" cap="none">
                <a:solidFill>
                  <a:srgbClr val="C00000"/>
                </a:solidFill>
                <a:latin typeface="Arial"/>
                <a:ea typeface="Arial"/>
                <a:cs typeface="Arial"/>
                <a:sym typeface="Arial"/>
              </a:rPr>
              <a:t>prediction is opposite of the true class</a:t>
            </a:r>
            <a:endParaRPr sz="1600" b="0" i="0" u="none" strike="noStrike" cap="none">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F9EB518-E964-1A4C-9FB1-FDEA338860E6}"/>
                  </a:ext>
                </a:extLst>
              </p14:cNvPr>
              <p14:cNvContentPartPr/>
              <p14:nvPr/>
            </p14:nvContentPartPr>
            <p14:xfrm>
              <a:off x="729000" y="741600"/>
              <a:ext cx="8235360" cy="4068360"/>
            </p14:xfrm>
          </p:contentPart>
        </mc:Choice>
        <mc:Fallback>
          <p:pic>
            <p:nvPicPr>
              <p:cNvPr id="2" name="Ink 1">
                <a:extLst>
                  <a:ext uri="{FF2B5EF4-FFF2-40B4-BE49-F238E27FC236}">
                    <a16:creationId xmlns:a16="http://schemas.microsoft.com/office/drawing/2014/main" id="{BF9EB518-E964-1A4C-9FB1-FDEA338860E6}"/>
                  </a:ext>
                </a:extLst>
              </p:cNvPr>
              <p:cNvPicPr/>
              <p:nvPr/>
            </p:nvPicPr>
            <p:blipFill>
              <a:blip r:embed="rId5"/>
              <a:stretch>
                <a:fillRect/>
              </a:stretch>
            </p:blipFill>
            <p:spPr>
              <a:xfrm>
                <a:off x="719640" y="732240"/>
                <a:ext cx="8254080" cy="408708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600"/>
              <a:buFont typeface="Arial"/>
              <a:buChar char="•"/>
            </a:pPr>
            <a:r>
              <a:rPr lang="en-US" sz="1600">
                <a:latin typeface="Arial"/>
                <a:ea typeface="Arial"/>
                <a:cs typeface="Arial"/>
                <a:sym typeface="Arial"/>
              </a:rPr>
              <a:t>ROC curve plots TPR and FPR, to graphically represent their trade-off</a:t>
            </a:r>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AUC represents degree or measure of separability. It tells how much model is capable of distinguishing between classes.</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Higher the AUC, better the model is at predicting</a:t>
            </a:r>
            <a:endParaRPr>
              <a:latin typeface="Arial"/>
              <a:ea typeface="Arial"/>
              <a:cs typeface="Arial"/>
              <a:sym typeface="Arial"/>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Area Under Curve (AUC) of ROC – evaluates model performance on average</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AUC of ROC = 1, for a perfect model</a:t>
            </a:r>
            <a:endParaRPr/>
          </a:p>
          <a:p>
            <a:pPr marL="742950" lvl="1" indent="-285750" algn="l" rtl="0">
              <a:lnSpc>
                <a:spcPct val="100000"/>
              </a:lnSpc>
              <a:spcBef>
                <a:spcPts val="320"/>
              </a:spcBef>
              <a:spcAft>
                <a:spcPts val="0"/>
              </a:spcAft>
              <a:buClr>
                <a:schemeClr val="dk1"/>
              </a:buClr>
              <a:buSzPts val="1600"/>
              <a:buChar char="–"/>
            </a:pPr>
            <a:r>
              <a:rPr lang="en-US">
                <a:latin typeface="Arial"/>
                <a:ea typeface="Arial"/>
                <a:cs typeface="Arial"/>
                <a:sym typeface="Arial"/>
              </a:rPr>
              <a:t>AUC of ROC = 0.5, if the model is random</a:t>
            </a:r>
            <a:endParaRPr/>
          </a:p>
          <a:p>
            <a:pPr marL="342900" lvl="0" indent="-342900" algn="l" rtl="0">
              <a:lnSpc>
                <a:spcPct val="100000"/>
              </a:lnSpc>
              <a:spcBef>
                <a:spcPts val="320"/>
              </a:spcBef>
              <a:spcAft>
                <a:spcPts val="0"/>
              </a:spcAft>
              <a:buSzPts val="1600"/>
              <a:buFont typeface="Arial"/>
              <a:buChar char="•"/>
            </a:pPr>
            <a:r>
              <a:rPr lang="en-US" sz="1600">
                <a:latin typeface="Arial"/>
                <a:ea typeface="Arial"/>
                <a:cs typeface="Arial"/>
                <a:sym typeface="Arial"/>
              </a:rPr>
              <a:t>For model comparison, AUC of ROC should be larger for the model to be </a:t>
            </a:r>
            <a:endParaRPr sz="1600">
              <a:latin typeface="Arial"/>
              <a:ea typeface="Arial"/>
              <a:cs typeface="Arial"/>
              <a:sym typeface="Arial"/>
            </a:endParaRPr>
          </a:p>
          <a:p>
            <a:pPr marL="0" lvl="0" indent="0" algn="l" rtl="0">
              <a:lnSpc>
                <a:spcPct val="100000"/>
              </a:lnSpc>
              <a:spcBef>
                <a:spcPts val="320"/>
              </a:spcBef>
              <a:spcAft>
                <a:spcPts val="0"/>
              </a:spcAft>
              <a:buSzPts val="1600"/>
              <a:buNone/>
            </a:pPr>
            <a:r>
              <a:rPr lang="en-US" sz="1600">
                <a:latin typeface="Arial"/>
                <a:ea typeface="Arial"/>
                <a:cs typeface="Arial"/>
                <a:sym typeface="Arial"/>
              </a:rPr>
              <a:t>       superior or better performing</a:t>
            </a:r>
            <a:endParaRPr/>
          </a:p>
        </p:txBody>
      </p:sp>
      <p:sp>
        <p:nvSpPr>
          <p:cNvPr id="3612" name="Google Shape;3612;p49"/>
          <p:cNvSpPr txBox="1">
            <a:spLocks noGrp="1"/>
          </p:cNvSpPr>
          <p:nvPr>
            <p:ph type="body" idx="4294967295"/>
          </p:nvPr>
        </p:nvSpPr>
        <p:spPr>
          <a:xfrm>
            <a:off x="190500" y="167640"/>
            <a:ext cx="86487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None/>
            </a:pPr>
            <a:r>
              <a:rPr lang="en-US" sz="3600" b="1">
                <a:latin typeface="Times New Roman"/>
                <a:ea typeface="Times New Roman"/>
                <a:cs typeface="Times New Roman"/>
                <a:sym typeface="Times New Roman"/>
              </a:rPr>
              <a:t>Receiver Operating Characteristic (ROC) Curve</a:t>
            </a:r>
            <a:endParaRPr/>
          </a:p>
        </p:txBody>
      </p:sp>
      <p:pic>
        <p:nvPicPr>
          <p:cNvPr id="3613" name="Google Shape;3613;p49"/>
          <p:cNvPicPr preferRelativeResize="0"/>
          <p:nvPr/>
        </p:nvPicPr>
        <p:blipFill rotWithShape="1">
          <a:blip r:embed="rId3">
            <a:alphaModFix/>
          </a:blip>
          <a:srcRect/>
          <a:stretch/>
        </p:blipFill>
        <p:spPr>
          <a:xfrm>
            <a:off x="6934200" y="2237011"/>
            <a:ext cx="1600200" cy="1422623"/>
          </a:xfrm>
          <a:prstGeom prst="rect">
            <a:avLst/>
          </a:prstGeom>
          <a:noFill/>
          <a:ln>
            <a:noFill/>
          </a:ln>
        </p:spPr>
      </p:pic>
      <p:sp>
        <p:nvSpPr>
          <p:cNvPr id="3614" name="Google Shape;3614;p49"/>
          <p:cNvSpPr/>
          <p:nvPr/>
        </p:nvSpPr>
        <p:spPr>
          <a:xfrm>
            <a:off x="304800" y="4085150"/>
            <a:ext cx="9717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Usage</a:t>
            </a:r>
            <a:endParaRPr sz="2400">
              <a:solidFill>
                <a:schemeClr val="dk1"/>
              </a:solidFill>
              <a:latin typeface="Tahoma"/>
              <a:ea typeface="Tahoma"/>
              <a:cs typeface="Tahoma"/>
              <a:sym typeface="Tahoma"/>
            </a:endParaRPr>
          </a:p>
        </p:txBody>
      </p:sp>
      <p:sp>
        <p:nvSpPr>
          <p:cNvPr id="3615" name="Google Shape;3615;p49"/>
          <p:cNvSpPr/>
          <p:nvPr/>
        </p:nvSpPr>
        <p:spPr>
          <a:xfrm>
            <a:off x="1276541" y="4938713"/>
            <a:ext cx="4572000" cy="830997"/>
          </a:xfrm>
          <a:prstGeom prst="rect">
            <a:avLst/>
          </a:prstGeom>
          <a:noFill/>
          <a:ln>
            <a:noFill/>
          </a:ln>
        </p:spPr>
        <p:txBody>
          <a:bodyPr spcFirstLastPara="1" wrap="square" lIns="91425" tIns="45700" rIns="91425" bIns="45700" anchor="t" anchorCtr="0">
            <a:spAutoFit/>
          </a:bodyPr>
          <a:lstStyle/>
          <a:p>
            <a:pPr marL="0" marR="0" lvl="0" indent="-101600" algn="l" rtl="0">
              <a:spcBef>
                <a:spcPts val="0"/>
              </a:spcBef>
              <a:spcAft>
                <a:spcPts val="0"/>
              </a:spcAft>
              <a:buClr>
                <a:schemeClr val="dk1"/>
              </a:buClr>
              <a:buSzPts val="1600"/>
              <a:buFont typeface="Arial"/>
              <a:buChar char="•"/>
            </a:pPr>
            <a:r>
              <a:rPr lang="en-US" sz="1600">
                <a:solidFill>
                  <a:schemeClr val="dk1"/>
                </a:solidFill>
                <a:latin typeface="Tahoma"/>
                <a:ea typeface="Tahoma"/>
                <a:cs typeface="Tahoma"/>
                <a:sym typeface="Tahoma"/>
              </a:rPr>
              <a:t>Threshold selection</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Tahoma"/>
                <a:ea typeface="Tahoma"/>
                <a:cs typeface="Tahoma"/>
                <a:sym typeface="Tahoma"/>
              </a:rPr>
              <a:t>Performance assessment</a:t>
            </a:r>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Tahoma"/>
                <a:ea typeface="Tahoma"/>
                <a:cs typeface="Tahoma"/>
                <a:sym typeface="Tahoma"/>
              </a:rPr>
              <a:t>Classifier comparison</a:t>
            </a:r>
            <a:endParaRPr sz="1600">
              <a:solidFill>
                <a:schemeClr val="dk1"/>
              </a:solidFill>
              <a:latin typeface="Tahoma"/>
              <a:ea typeface="Tahoma"/>
              <a:cs typeface="Tahoma"/>
              <a:sym typeface="Tahoma"/>
            </a:endParaRPr>
          </a:p>
        </p:txBody>
      </p:sp>
      <p:pic>
        <p:nvPicPr>
          <p:cNvPr id="3616" name="Google Shape;3616;p49"/>
          <p:cNvPicPr preferRelativeResize="0"/>
          <p:nvPr/>
        </p:nvPicPr>
        <p:blipFill rotWithShape="1">
          <a:blip r:embed="rId4">
            <a:alphaModFix/>
          </a:blip>
          <a:srcRect/>
          <a:stretch/>
        </p:blipFill>
        <p:spPr>
          <a:xfrm>
            <a:off x="3810000" y="4938713"/>
            <a:ext cx="1793081" cy="1547774"/>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AA2F088-924D-341A-0942-D737679526E1}"/>
                  </a:ext>
                </a:extLst>
              </p14:cNvPr>
              <p14:cNvContentPartPr/>
              <p14:nvPr/>
            </p14:nvContentPartPr>
            <p14:xfrm>
              <a:off x="1114920" y="3008520"/>
              <a:ext cx="4214160" cy="2824920"/>
            </p14:xfrm>
          </p:contentPart>
        </mc:Choice>
        <mc:Fallback>
          <p:pic>
            <p:nvPicPr>
              <p:cNvPr id="2" name="Ink 1">
                <a:extLst>
                  <a:ext uri="{FF2B5EF4-FFF2-40B4-BE49-F238E27FC236}">
                    <a16:creationId xmlns:a16="http://schemas.microsoft.com/office/drawing/2014/main" id="{8AA2F088-924D-341A-0942-D737679526E1}"/>
                  </a:ext>
                </a:extLst>
              </p:cNvPr>
              <p:cNvPicPr/>
              <p:nvPr/>
            </p:nvPicPr>
            <p:blipFill>
              <a:blip r:embed="rId6"/>
              <a:stretch>
                <a:fillRect/>
              </a:stretch>
            </p:blipFill>
            <p:spPr>
              <a:xfrm>
                <a:off x="1105560" y="2999160"/>
                <a:ext cx="4232880" cy="2843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0"/>
        <p:cNvGrpSpPr/>
        <p:nvPr/>
      </p:nvGrpSpPr>
      <p:grpSpPr>
        <a:xfrm>
          <a:off x="0" y="0"/>
          <a:ext cx="0" cy="0"/>
          <a:chOff x="0" y="0"/>
          <a:chExt cx="0" cy="0"/>
        </a:xfrm>
      </p:grpSpPr>
      <p:sp>
        <p:nvSpPr>
          <p:cNvPr id="3621" name="Google Shape;3621;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a:t>ROC Curve Example</a:t>
            </a:r>
            <a:endParaRPr/>
          </a:p>
        </p:txBody>
      </p:sp>
      <p:pic>
        <p:nvPicPr>
          <p:cNvPr id="3622" name="Google Shape;3622;p50"/>
          <p:cNvPicPr preferRelativeResize="0"/>
          <p:nvPr/>
        </p:nvPicPr>
        <p:blipFill rotWithShape="1">
          <a:blip r:embed="rId3">
            <a:alphaModFix/>
          </a:blip>
          <a:srcRect l="4286" r="5713"/>
          <a:stretch/>
        </p:blipFill>
        <p:spPr>
          <a:xfrm>
            <a:off x="0" y="1951632"/>
            <a:ext cx="4343400" cy="3619500"/>
          </a:xfrm>
          <a:prstGeom prst="rect">
            <a:avLst/>
          </a:prstGeom>
          <a:noFill/>
          <a:ln>
            <a:noFill/>
          </a:ln>
        </p:spPr>
      </p:pic>
      <p:sp>
        <p:nvSpPr>
          <p:cNvPr id="3623" name="Google Shape;3623;p50"/>
          <p:cNvSpPr/>
          <p:nvPr/>
        </p:nvSpPr>
        <p:spPr>
          <a:xfrm>
            <a:off x="5273675" y="3886200"/>
            <a:ext cx="76200" cy="76200"/>
          </a:xfrm>
          <a:prstGeom prst="ellipse">
            <a:avLst/>
          </a:prstGeom>
          <a:solidFill>
            <a:srgbClr val="00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4" name="Google Shape;3624;p50"/>
          <p:cNvGrpSpPr/>
          <p:nvPr/>
        </p:nvGrpSpPr>
        <p:grpSpPr>
          <a:xfrm>
            <a:off x="381000" y="1902728"/>
            <a:ext cx="8534400" cy="4659313"/>
            <a:chOff x="288" y="1056"/>
            <a:chExt cx="5376" cy="2935"/>
          </a:xfrm>
        </p:grpSpPr>
        <p:pic>
          <p:nvPicPr>
            <p:cNvPr id="3625" name="Google Shape;3625;p50"/>
            <p:cNvPicPr preferRelativeResize="0"/>
            <p:nvPr/>
          </p:nvPicPr>
          <p:blipFill rotWithShape="1">
            <a:blip r:embed="rId4">
              <a:alphaModFix/>
            </a:blip>
            <a:srcRect l="3069" r="6556"/>
            <a:stretch/>
          </p:blipFill>
          <p:spPr>
            <a:xfrm>
              <a:off x="2736" y="1056"/>
              <a:ext cx="2928" cy="2928"/>
            </a:xfrm>
            <a:prstGeom prst="rect">
              <a:avLst/>
            </a:prstGeom>
            <a:noFill/>
            <a:ln>
              <a:noFill/>
            </a:ln>
          </p:spPr>
        </p:pic>
        <p:sp>
          <p:nvSpPr>
            <p:cNvPr id="3626" name="Google Shape;3626;p50"/>
            <p:cNvSpPr txBox="1"/>
            <p:nvPr/>
          </p:nvSpPr>
          <p:spPr>
            <a:xfrm>
              <a:off x="288" y="3453"/>
              <a:ext cx="3360" cy="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At threshold t:</a:t>
              </a:r>
              <a:endParaRPr dirty="0"/>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TPR=0.5, FNR=0.5, FPR=0.12, TNR=0.88</a:t>
              </a:r>
              <a:endParaRPr dirty="0"/>
            </a:p>
          </p:txBody>
        </p:sp>
        <p:cxnSp>
          <p:nvCxnSpPr>
            <p:cNvPr id="3627" name="Google Shape;3627;p50"/>
            <p:cNvCxnSpPr/>
            <p:nvPr/>
          </p:nvCxnSpPr>
          <p:spPr>
            <a:xfrm rot="10800000" flipH="1">
              <a:off x="2160" y="2544"/>
              <a:ext cx="1104" cy="1104"/>
            </a:xfrm>
            <a:prstGeom prst="straightConnector1">
              <a:avLst/>
            </a:prstGeom>
            <a:noFill/>
            <a:ln w="38100" cap="flat" cmpd="sng">
              <a:solidFill>
                <a:schemeClr val="dk1"/>
              </a:solidFill>
              <a:prstDash val="dot"/>
              <a:round/>
              <a:headEnd type="none" w="med" len="med"/>
              <a:tailEnd type="triangle" w="med" len="med"/>
            </a:ln>
          </p:spPr>
        </p:cxnSp>
      </p:grpSp>
      <p:sp>
        <p:nvSpPr>
          <p:cNvPr id="3628" name="Google Shape;3628;p50"/>
          <p:cNvSpPr txBox="1"/>
          <p:nvPr/>
        </p:nvSpPr>
        <p:spPr>
          <a:xfrm>
            <a:off x="228600" y="1312464"/>
            <a:ext cx="8229600" cy="7848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1-dimensional data set containing 2 classes (positive and negative)</a:t>
            </a:r>
            <a:endParaRPr/>
          </a:p>
          <a:p>
            <a:pPr marL="285750" marR="0" lvl="0" indent="-285750" algn="l" rtl="0">
              <a:lnSpc>
                <a:spcPct val="100000"/>
              </a:lnSpc>
              <a:spcBef>
                <a:spcPts val="9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Any points located at x &gt; t is classified as positive</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46F5B05-CAA5-9D38-4850-75437142BB55}"/>
                  </a:ext>
                </a:extLst>
              </p14:cNvPr>
              <p14:cNvContentPartPr/>
              <p14:nvPr/>
            </p14:nvContentPartPr>
            <p14:xfrm>
              <a:off x="822960" y="2129760"/>
              <a:ext cx="5805360" cy="3755520"/>
            </p14:xfrm>
          </p:contentPart>
        </mc:Choice>
        <mc:Fallback>
          <p:pic>
            <p:nvPicPr>
              <p:cNvPr id="2" name="Ink 1">
                <a:extLst>
                  <a:ext uri="{FF2B5EF4-FFF2-40B4-BE49-F238E27FC236}">
                    <a16:creationId xmlns:a16="http://schemas.microsoft.com/office/drawing/2014/main" id="{646F5B05-CAA5-9D38-4850-75437142BB55}"/>
                  </a:ext>
                </a:extLst>
              </p:cNvPr>
              <p:cNvPicPr/>
              <p:nvPr/>
            </p:nvPicPr>
            <p:blipFill>
              <a:blip r:embed="rId6"/>
              <a:stretch>
                <a:fillRect/>
              </a:stretch>
            </p:blipFill>
            <p:spPr>
              <a:xfrm>
                <a:off x="813600" y="2120400"/>
                <a:ext cx="5824080" cy="3774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3600"/>
              <a:t>How to Construct an ROC curve</a:t>
            </a:r>
            <a:endParaRPr/>
          </a:p>
        </p:txBody>
      </p:sp>
      <p:graphicFrame>
        <p:nvGraphicFramePr>
          <p:cNvPr id="3634" name="Google Shape;3634;p51"/>
          <p:cNvGraphicFramePr/>
          <p:nvPr/>
        </p:nvGraphicFramePr>
        <p:xfrm>
          <a:off x="381000" y="1773071"/>
          <a:ext cx="3886200" cy="4064100"/>
        </p:xfrm>
        <a:graphic>
          <a:graphicData uri="http://schemas.openxmlformats.org/drawingml/2006/table">
            <a:tbl>
              <a:tblPr>
                <a:noFill/>
                <a:tableStyleId>{85C311AC-089C-4000-9EBA-2F386E15947E}</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Instance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Score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True Class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1</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2</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0.93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3</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4</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5</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6</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7</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8</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0.53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683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9</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69900">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10</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0.25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C7B9C"/>
                        </a:buClr>
                        <a:buSzPts val="1350"/>
                        <a:buFont typeface="Arial"/>
                        <a:buNone/>
                      </a:pPr>
                      <a:r>
                        <a:rPr lang="en-US" sz="1800" b="0" i="0" u="none" strike="noStrike" cap="none">
                          <a:solidFill>
                            <a:schemeClr val="dk1"/>
                          </a:solidFill>
                          <a:latin typeface="Arial"/>
                          <a:ea typeface="Arial"/>
                          <a:cs typeface="Arial"/>
                          <a:sym typeface="Arial"/>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635" name="Google Shape;3635;p51"/>
          <p:cNvSpPr txBox="1"/>
          <p:nvPr/>
        </p:nvSpPr>
        <p:spPr>
          <a:xfrm>
            <a:off x="4495800" y="1417638"/>
            <a:ext cx="4648200" cy="5062924"/>
          </a:xfrm>
          <a:prstGeom prst="rect">
            <a:avLst/>
          </a:prstGeom>
          <a:noFill/>
          <a:ln>
            <a:noFill/>
          </a:ln>
        </p:spPr>
        <p:txBody>
          <a:bodyPr spcFirstLastPara="1" wrap="square" lIns="91425" tIns="45700" rIns="91425" bIns="45700" anchor="t" anchorCtr="0">
            <a:spAutoFit/>
          </a:bodyPr>
          <a:lstStyle/>
          <a:p>
            <a:pPr marL="347663" marR="0" lvl="0" indent="-347663"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Use a classifier that produces a continuous-valued score for each instance</a:t>
            </a:r>
            <a:endParaRPr/>
          </a:p>
          <a:p>
            <a:pPr marL="804863" marR="0" lvl="1" indent="-347663"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more likely it is for the instance to be in the + class, the higher the score</a:t>
            </a:r>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Sort the instances in decreasing order according to the score </a:t>
            </a:r>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Apply a threshold at each unique value of the score</a:t>
            </a:r>
            <a:endParaRPr/>
          </a:p>
          <a:p>
            <a:pPr marL="347663" marR="0" lvl="0" indent="-347663" algn="l" rtl="0">
              <a:lnSpc>
                <a:spcPct val="100000"/>
              </a:lnSpc>
              <a:spcBef>
                <a:spcPts val="5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Count the number of TP, FP, </a:t>
            </a:r>
            <a:br>
              <a:rPr lang="en-US" sz="2200" b="0" i="0" u="none" strike="noStrike" cap="none">
                <a:solidFill>
                  <a:srgbClr val="000000"/>
                </a:solidFill>
                <a:latin typeface="Arial"/>
                <a:ea typeface="Arial"/>
                <a:cs typeface="Arial"/>
                <a:sym typeface="Arial"/>
              </a:rPr>
            </a:br>
            <a:r>
              <a:rPr lang="en-US" sz="2200" b="0" i="0" u="none" strike="noStrike" cap="none">
                <a:solidFill>
                  <a:srgbClr val="000000"/>
                </a:solidFill>
                <a:latin typeface="Arial"/>
                <a:ea typeface="Arial"/>
                <a:cs typeface="Arial"/>
                <a:sym typeface="Arial"/>
              </a:rPr>
              <a:t>TN, FN at each threshold</a:t>
            </a:r>
            <a:endParaRPr/>
          </a:p>
          <a:p>
            <a:pPr marL="685800" marR="0" lvl="1" indent="-228600"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TPR = TP/(TP+FN)</a:t>
            </a:r>
            <a:endParaRPr/>
          </a:p>
          <a:p>
            <a:pPr marL="685800" marR="0" lvl="1" indent="-228600" algn="l" rtl="0">
              <a:lnSpc>
                <a:spcPct val="10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FPR = FP/(FP + TN)</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F6A8CE8-FC17-9820-A853-7E232D979D05}"/>
                  </a:ext>
                </a:extLst>
              </p14:cNvPr>
              <p14:cNvContentPartPr/>
              <p14:nvPr/>
            </p14:nvContentPartPr>
            <p14:xfrm>
              <a:off x="895680" y="1620360"/>
              <a:ext cx="4278960" cy="4766400"/>
            </p14:xfrm>
          </p:contentPart>
        </mc:Choice>
        <mc:Fallback>
          <p:pic>
            <p:nvPicPr>
              <p:cNvPr id="2" name="Ink 1">
                <a:extLst>
                  <a:ext uri="{FF2B5EF4-FFF2-40B4-BE49-F238E27FC236}">
                    <a16:creationId xmlns:a16="http://schemas.microsoft.com/office/drawing/2014/main" id="{AF6A8CE8-FC17-9820-A853-7E232D979D05}"/>
                  </a:ext>
                </a:extLst>
              </p:cNvPr>
              <p:cNvPicPr/>
              <p:nvPr/>
            </p:nvPicPr>
            <p:blipFill>
              <a:blip r:embed="rId4"/>
              <a:stretch>
                <a:fillRect/>
              </a:stretch>
            </p:blipFill>
            <p:spPr>
              <a:xfrm>
                <a:off x="886320" y="1611000"/>
                <a:ext cx="4297680" cy="478512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52"/>
          <p:cNvSpPr txBox="1">
            <a:spLocks noGrp="1"/>
          </p:cNvSpPr>
          <p:nvPr>
            <p:ph type="title"/>
          </p:nvPr>
        </p:nvSpPr>
        <p:spPr>
          <a:xfrm>
            <a:off x="504825" y="413641"/>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3600"/>
              <a:t>How to construct an ROC curve</a:t>
            </a:r>
            <a:endParaRPr/>
          </a:p>
        </p:txBody>
      </p:sp>
      <p:graphicFrame>
        <p:nvGraphicFramePr>
          <p:cNvPr id="3641" name="Google Shape;3641;p52"/>
          <p:cNvGraphicFramePr/>
          <p:nvPr/>
        </p:nvGraphicFramePr>
        <p:xfrm>
          <a:off x="1390650" y="1421645"/>
          <a:ext cx="6457950" cy="2381250"/>
        </p:xfrm>
        <a:graphic>
          <a:graphicData uri="http://schemas.openxmlformats.org/presentationml/2006/ole">
            <mc:AlternateContent xmlns:mc="http://schemas.openxmlformats.org/markup-compatibility/2006">
              <mc:Choice xmlns:v="urn:schemas-microsoft-com:vml" Requires="v">
                <p:oleObj r:id="rId3" imgW="6457950" imgH="2381250" progId="Word.Document.8">
                  <p:embed/>
                </p:oleObj>
              </mc:Choice>
              <mc:Fallback>
                <p:oleObj r:id="rId3" imgW="6457950" imgH="2381250" progId="Word.Document.8">
                  <p:embed/>
                  <p:pic>
                    <p:nvPicPr>
                      <p:cNvPr id="3641" name="Google Shape;3641;p52"/>
                      <p:cNvPicPr preferRelativeResize="0"/>
                      <p:nvPr/>
                    </p:nvPicPr>
                    <p:blipFill rotWithShape="1">
                      <a:blip r:embed="rId4">
                        <a:alphaModFix/>
                      </a:blip>
                      <a:srcRect/>
                      <a:stretch/>
                    </p:blipFill>
                    <p:spPr>
                      <a:xfrm>
                        <a:off x="1390650" y="1421645"/>
                        <a:ext cx="6457950" cy="2381250"/>
                      </a:xfrm>
                      <a:prstGeom prst="rect">
                        <a:avLst/>
                      </a:prstGeom>
                      <a:noFill/>
                      <a:ln>
                        <a:noFill/>
                      </a:ln>
                    </p:spPr>
                  </p:pic>
                </p:oleObj>
              </mc:Fallback>
            </mc:AlternateContent>
          </a:graphicData>
        </a:graphic>
      </p:graphicFrame>
      <p:pic>
        <p:nvPicPr>
          <p:cNvPr id="3642" name="Google Shape;3642;p52"/>
          <p:cNvPicPr preferRelativeResize="0"/>
          <p:nvPr/>
        </p:nvPicPr>
        <p:blipFill rotWithShape="1">
          <a:blip r:embed="rId5">
            <a:alphaModFix/>
          </a:blip>
          <a:srcRect l="5769" t="5128" r="3847" b="5128"/>
          <a:stretch/>
        </p:blipFill>
        <p:spPr>
          <a:xfrm>
            <a:off x="1905000" y="3790646"/>
            <a:ext cx="3704230" cy="2758879"/>
          </a:xfrm>
          <a:prstGeom prst="rect">
            <a:avLst/>
          </a:prstGeom>
          <a:noFill/>
          <a:ln>
            <a:noFill/>
          </a:ln>
        </p:spPr>
      </p:pic>
      <p:sp>
        <p:nvSpPr>
          <p:cNvPr id="3643" name="Google Shape;3643;p52"/>
          <p:cNvSpPr txBox="1"/>
          <p:nvPr/>
        </p:nvSpPr>
        <p:spPr>
          <a:xfrm>
            <a:off x="609600" y="1754246"/>
            <a:ext cx="12954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Threshold &gt;= </a:t>
            </a:r>
            <a:endParaRPr/>
          </a:p>
        </p:txBody>
      </p:sp>
      <p:sp>
        <p:nvSpPr>
          <p:cNvPr id="3644" name="Google Shape;3644;p52"/>
          <p:cNvSpPr txBox="1"/>
          <p:nvPr/>
        </p:nvSpPr>
        <p:spPr>
          <a:xfrm>
            <a:off x="403746" y="4271208"/>
            <a:ext cx="18288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ROC Curve:</a:t>
            </a:r>
            <a:endParaRPr/>
          </a:p>
        </p:txBody>
      </p:sp>
      <p:cxnSp>
        <p:nvCxnSpPr>
          <p:cNvPr id="3645" name="Google Shape;3645;p52"/>
          <p:cNvCxnSpPr/>
          <p:nvPr/>
        </p:nvCxnSpPr>
        <p:spPr>
          <a:xfrm>
            <a:off x="1066800" y="3250445"/>
            <a:ext cx="304800" cy="0"/>
          </a:xfrm>
          <a:prstGeom prst="straightConnector1">
            <a:avLst/>
          </a:prstGeom>
          <a:noFill/>
          <a:ln w="12700" cap="flat" cmpd="sng">
            <a:solidFill>
              <a:schemeClr val="dk1"/>
            </a:solidFill>
            <a:prstDash val="solid"/>
            <a:round/>
            <a:headEnd type="none" w="med" len="med"/>
            <a:tailEnd type="triangle" w="med" len="med"/>
          </a:ln>
        </p:spPr>
      </p:cxnSp>
      <p:cxnSp>
        <p:nvCxnSpPr>
          <p:cNvPr id="3646" name="Google Shape;3646;p52"/>
          <p:cNvCxnSpPr/>
          <p:nvPr/>
        </p:nvCxnSpPr>
        <p:spPr>
          <a:xfrm>
            <a:off x="1066800" y="3555245"/>
            <a:ext cx="304800" cy="0"/>
          </a:xfrm>
          <a:prstGeom prst="straightConnector1">
            <a:avLst/>
          </a:prstGeom>
          <a:noFill/>
          <a:ln w="12700" cap="flat" cmpd="sng">
            <a:solidFill>
              <a:schemeClr val="dk1"/>
            </a:solidFill>
            <a:prstDash val="solid"/>
            <a:round/>
            <a:headEnd type="none" w="med" len="med"/>
            <a:tailEnd type="triangle" w="med" len="med"/>
          </a:ln>
        </p:spPr>
      </p:cxnSp>
      <p:pic>
        <p:nvPicPr>
          <p:cNvPr id="3647" name="Google Shape;3647;p52"/>
          <p:cNvPicPr preferRelativeResize="0"/>
          <p:nvPr/>
        </p:nvPicPr>
        <p:blipFill rotWithShape="1">
          <a:blip r:embed="rId6">
            <a:alphaModFix/>
          </a:blip>
          <a:srcRect/>
          <a:stretch/>
        </p:blipFill>
        <p:spPr>
          <a:xfrm>
            <a:off x="6228580" y="3935766"/>
            <a:ext cx="1427731" cy="2613759"/>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400730C5-AADB-26B6-3220-BF1332A8D71E}"/>
                  </a:ext>
                </a:extLst>
              </p14:cNvPr>
              <p14:cNvContentPartPr/>
              <p14:nvPr/>
            </p14:nvContentPartPr>
            <p14:xfrm>
              <a:off x="70560" y="70200"/>
              <a:ext cx="9091440" cy="6766920"/>
            </p14:xfrm>
          </p:contentPart>
        </mc:Choice>
        <mc:Fallback>
          <p:pic>
            <p:nvPicPr>
              <p:cNvPr id="2" name="Ink 1">
                <a:extLst>
                  <a:ext uri="{FF2B5EF4-FFF2-40B4-BE49-F238E27FC236}">
                    <a16:creationId xmlns:a16="http://schemas.microsoft.com/office/drawing/2014/main" id="{400730C5-AADB-26B6-3220-BF1332A8D71E}"/>
                  </a:ext>
                </a:extLst>
              </p:cNvPr>
              <p:cNvPicPr/>
              <p:nvPr/>
            </p:nvPicPr>
            <p:blipFill>
              <a:blip r:embed="rId8"/>
              <a:stretch>
                <a:fillRect/>
              </a:stretch>
            </p:blipFill>
            <p:spPr>
              <a:xfrm>
                <a:off x="61200" y="60840"/>
                <a:ext cx="9109800" cy="678564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1"/>
        <p:cNvGrpSpPr/>
        <p:nvPr/>
      </p:nvGrpSpPr>
      <p:grpSpPr>
        <a:xfrm>
          <a:off x="0" y="0"/>
          <a:ext cx="0" cy="0"/>
          <a:chOff x="0" y="0"/>
          <a:chExt cx="0" cy="0"/>
        </a:xfrm>
      </p:grpSpPr>
      <p:sp>
        <p:nvSpPr>
          <p:cNvPr id="3652" name="Google Shape;3652;p53"/>
          <p:cNvSpPr txBox="1">
            <a:spLocks noGrp="1"/>
          </p:cNvSpPr>
          <p:nvPr>
            <p:ph type="title"/>
          </p:nvPr>
        </p:nvSpPr>
        <p:spPr>
          <a:xfrm>
            <a:off x="375314" y="561241"/>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400"/>
              <a:buNone/>
            </a:pPr>
            <a:r>
              <a:rPr lang="en-US" sz="4000"/>
              <a:t>Using ROC for Model Comparison</a:t>
            </a:r>
            <a:endParaRPr/>
          </a:p>
        </p:txBody>
      </p:sp>
      <p:pic>
        <p:nvPicPr>
          <p:cNvPr id="3653" name="Google Shape;3653;p53"/>
          <p:cNvPicPr preferRelativeResize="0"/>
          <p:nvPr/>
        </p:nvPicPr>
        <p:blipFill rotWithShape="1">
          <a:blip r:embed="rId3">
            <a:alphaModFix/>
          </a:blip>
          <a:srcRect l="5362" r="8219"/>
          <a:stretch/>
        </p:blipFill>
        <p:spPr>
          <a:xfrm>
            <a:off x="76200" y="1396624"/>
            <a:ext cx="5257800" cy="4562475"/>
          </a:xfrm>
          <a:prstGeom prst="rect">
            <a:avLst/>
          </a:prstGeom>
          <a:noFill/>
          <a:ln>
            <a:noFill/>
          </a:ln>
        </p:spPr>
      </p:pic>
      <p:sp>
        <p:nvSpPr>
          <p:cNvPr id="3654" name="Google Shape;3654;p53"/>
          <p:cNvSpPr/>
          <p:nvPr/>
        </p:nvSpPr>
        <p:spPr>
          <a:xfrm>
            <a:off x="5562600" y="1490426"/>
            <a:ext cx="3581400" cy="5181600"/>
          </a:xfrm>
          <a:prstGeom prst="rect">
            <a:avLst/>
          </a:prstGeom>
          <a:noFill/>
          <a:ln>
            <a:noFill/>
          </a:ln>
        </p:spPr>
        <p:txBody>
          <a:bodyPr spcFirstLastPara="1" wrap="square" lIns="90475" tIns="44450" rIns="90475" bIns="44450" anchor="t" anchorCtr="0">
            <a:noAutofit/>
          </a:bodyPr>
          <a:lstStyle/>
          <a:p>
            <a:pPr marL="292100" marR="0" lvl="0" indent="-292100" algn="l" rtl="0">
              <a:lnSpc>
                <a:spcPct val="100000"/>
              </a:lnSpc>
              <a:spcBef>
                <a:spcPts val="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No model consistently outperforms the other</a:t>
            </a:r>
            <a:endParaRPr/>
          </a:p>
          <a:p>
            <a:pPr marL="800100" marR="0" lvl="1" indent="-3429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M</a:t>
            </a:r>
            <a:r>
              <a:rPr lang="en-US" sz="2000" b="0" i="0" u="none" strike="noStrike" cap="none" baseline="-25000">
                <a:solidFill>
                  <a:srgbClr val="000000"/>
                </a:solidFill>
                <a:latin typeface="Arial"/>
                <a:ea typeface="Arial"/>
                <a:cs typeface="Arial"/>
                <a:sym typeface="Arial"/>
              </a:rPr>
              <a:t>1</a:t>
            </a:r>
            <a:r>
              <a:rPr lang="en-US" sz="2000" b="0" i="0" u="none" strike="noStrike" cap="none">
                <a:solidFill>
                  <a:srgbClr val="000000"/>
                </a:solidFill>
                <a:latin typeface="Arial"/>
                <a:ea typeface="Arial"/>
                <a:cs typeface="Arial"/>
                <a:sym typeface="Arial"/>
              </a:rPr>
              <a:t> is better for small FPR</a:t>
            </a:r>
            <a:endParaRPr/>
          </a:p>
          <a:p>
            <a:pPr marL="800100" marR="0" lvl="1" indent="-3429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M</a:t>
            </a:r>
            <a:r>
              <a:rPr lang="en-US" sz="2000" b="0" i="0" u="none" strike="noStrike" cap="none" baseline="-25000">
                <a:solidFill>
                  <a:srgbClr val="000000"/>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 is better for large FPR</a:t>
            </a:r>
            <a:endParaRPr/>
          </a:p>
          <a:p>
            <a:pPr marL="800100" marR="0" lvl="1" indent="-342900" algn="l" rtl="0">
              <a:lnSpc>
                <a:spcPct val="100000"/>
              </a:lnSpc>
              <a:spcBef>
                <a:spcPts val="490"/>
              </a:spcBef>
              <a:spcAft>
                <a:spcPts val="0"/>
              </a:spcAft>
              <a:buClr>
                <a:srgbClr val="0C7B9C"/>
              </a:buClr>
              <a:buSzPts val="675"/>
              <a:buFont typeface="Arial"/>
              <a:buNone/>
            </a:pPr>
            <a:endParaRPr sz="900" b="0" i="0" u="none" strike="noStrike" cap="none">
              <a:solidFill>
                <a:srgbClr val="000000"/>
              </a:solidFill>
              <a:latin typeface="Arial"/>
              <a:ea typeface="Arial"/>
              <a:cs typeface="Arial"/>
              <a:sym typeface="Arial"/>
            </a:endParaRPr>
          </a:p>
          <a:p>
            <a:pPr marL="292100" marR="0" lvl="0" indent="-292100" algn="l" rtl="0">
              <a:lnSpc>
                <a:spcPct val="100000"/>
              </a:lnSpc>
              <a:spcBef>
                <a:spcPts val="600"/>
              </a:spcBef>
              <a:spcAft>
                <a:spcPts val="0"/>
              </a:spcAft>
              <a:buClr>
                <a:srgbClr val="0C7B9C"/>
              </a:buClr>
              <a:buSzPts val="1500"/>
              <a:buFont typeface="Arial"/>
              <a:buChar char="●"/>
            </a:pPr>
            <a:r>
              <a:rPr lang="en-US" sz="2000" b="0" i="0" u="none" strike="noStrike" cap="none">
                <a:solidFill>
                  <a:srgbClr val="000000"/>
                </a:solidFill>
                <a:latin typeface="Arial"/>
                <a:ea typeface="Arial"/>
                <a:cs typeface="Arial"/>
                <a:sym typeface="Arial"/>
              </a:rPr>
              <a:t>Area Under the ROC curve (AUC)</a:t>
            </a:r>
            <a:endParaRPr sz="2000" b="0" i="0" u="none" strike="noStrike" cap="none">
              <a:solidFill>
                <a:srgbClr val="000000"/>
              </a:solidFill>
              <a:latin typeface="Arial"/>
              <a:ea typeface="Arial"/>
              <a:cs typeface="Arial"/>
              <a:sym typeface="Arial"/>
            </a:endParaRPr>
          </a:p>
          <a:p>
            <a:pPr marL="800100" marR="0" lvl="1" indent="-342900" algn="l" rtl="0">
              <a:lnSpc>
                <a:spcPct val="100000"/>
              </a:lnSpc>
              <a:spcBef>
                <a:spcPts val="580"/>
              </a:spcBef>
              <a:spcAft>
                <a:spcPts val="0"/>
              </a:spcAft>
              <a:buClr>
                <a:srgbClr val="0C7B9C"/>
              </a:buClr>
              <a:buSzPts val="1350"/>
              <a:buFont typeface="Arial"/>
              <a:buChar char="●"/>
            </a:pPr>
            <a:r>
              <a:rPr lang="en-US" sz="1800" b="0" i="0" u="none" strike="noStrike" cap="none">
                <a:solidFill>
                  <a:srgbClr val="000000"/>
                </a:solidFill>
                <a:latin typeface="Arial"/>
                <a:ea typeface="Arial"/>
                <a:cs typeface="Arial"/>
                <a:sym typeface="Arial"/>
              </a:rPr>
              <a:t>Ideal: </a:t>
            </a:r>
            <a:endParaRPr/>
          </a:p>
          <a:p>
            <a:pPr marL="0" marR="0" lvl="2" indent="-85725" algn="l" rtl="0">
              <a:lnSpc>
                <a:spcPct val="100000"/>
              </a:lnSpc>
              <a:spcBef>
                <a:spcPts val="580"/>
              </a:spcBef>
              <a:spcAft>
                <a:spcPts val="0"/>
              </a:spcAft>
              <a:buClr>
                <a:srgbClr val="000000"/>
              </a:buClr>
              <a:buSzPts val="1350"/>
              <a:buFont typeface="Noto Sans Symbols"/>
              <a:buChar char="▪"/>
            </a:pPr>
            <a:r>
              <a:rPr lang="en-US" sz="1800" b="0" i="0" u="none" strike="noStrike" cap="none">
                <a:solidFill>
                  <a:srgbClr val="000000"/>
                </a:solidFill>
                <a:latin typeface="Arial"/>
                <a:ea typeface="Arial"/>
                <a:cs typeface="Arial"/>
                <a:sym typeface="Arial"/>
              </a:rPr>
              <a:t> Area = 1</a:t>
            </a:r>
            <a:endParaRPr/>
          </a:p>
          <a:p>
            <a:pPr marL="800100" marR="0" lvl="1" indent="-342900" algn="l" rtl="0">
              <a:lnSpc>
                <a:spcPct val="100000"/>
              </a:lnSpc>
              <a:spcBef>
                <a:spcPts val="580"/>
              </a:spcBef>
              <a:spcAft>
                <a:spcPts val="0"/>
              </a:spcAft>
              <a:buClr>
                <a:srgbClr val="0C7B9C"/>
              </a:buClr>
              <a:buSzPts val="1350"/>
              <a:buFont typeface="Arial"/>
              <a:buChar char="●"/>
            </a:pPr>
            <a:r>
              <a:rPr lang="en-US" sz="1800" b="0" i="0" u="none" strike="noStrike" cap="none">
                <a:solidFill>
                  <a:srgbClr val="000000"/>
                </a:solidFill>
                <a:latin typeface="Arial"/>
                <a:ea typeface="Arial"/>
                <a:cs typeface="Arial"/>
                <a:sym typeface="Arial"/>
              </a:rPr>
              <a:t>Random guess:</a:t>
            </a:r>
            <a:endParaRPr/>
          </a:p>
          <a:p>
            <a:pPr marL="0" marR="0" lvl="2" indent="-85725" algn="l" rtl="0">
              <a:lnSpc>
                <a:spcPct val="100000"/>
              </a:lnSpc>
              <a:spcBef>
                <a:spcPts val="580"/>
              </a:spcBef>
              <a:spcAft>
                <a:spcPts val="0"/>
              </a:spcAft>
              <a:buClr>
                <a:srgbClr val="000000"/>
              </a:buClr>
              <a:buSzPts val="1350"/>
              <a:buFont typeface="Noto Sans Symbols"/>
              <a:buChar char="▪"/>
            </a:pPr>
            <a:r>
              <a:rPr lang="en-US" sz="1800" b="0" i="0" u="none" strike="noStrike" cap="none">
                <a:solidFill>
                  <a:srgbClr val="000000"/>
                </a:solidFill>
                <a:latin typeface="Arial"/>
                <a:ea typeface="Arial"/>
                <a:cs typeface="Arial"/>
                <a:sym typeface="Arial"/>
              </a:rPr>
              <a:t> Area = 0.5</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AEB4CD1-1043-2D74-9498-9A17BB2052E5}"/>
                  </a:ext>
                </a:extLst>
              </p14:cNvPr>
              <p14:cNvContentPartPr/>
              <p14:nvPr/>
            </p14:nvContentPartPr>
            <p14:xfrm>
              <a:off x="565920" y="1787400"/>
              <a:ext cx="8454240" cy="4153680"/>
            </p14:xfrm>
          </p:contentPart>
        </mc:Choice>
        <mc:Fallback>
          <p:pic>
            <p:nvPicPr>
              <p:cNvPr id="2" name="Ink 1">
                <a:extLst>
                  <a:ext uri="{FF2B5EF4-FFF2-40B4-BE49-F238E27FC236}">
                    <a16:creationId xmlns:a16="http://schemas.microsoft.com/office/drawing/2014/main" id="{0AEB4CD1-1043-2D74-9498-9A17BB2052E5}"/>
                  </a:ext>
                </a:extLst>
              </p:cNvPr>
              <p:cNvPicPr/>
              <p:nvPr/>
            </p:nvPicPr>
            <p:blipFill>
              <a:blip r:embed="rId5"/>
              <a:stretch>
                <a:fillRect/>
              </a:stretch>
            </p:blipFill>
            <p:spPr>
              <a:xfrm>
                <a:off x="556560" y="1778040"/>
                <a:ext cx="8472960" cy="41724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26"/>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Notion of Cost Function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in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Classification</a:t>
            </a:r>
            <a:endParaRPr sz="3200" b="1" i="0" u="none" strike="noStrike" cap="none">
              <a:solidFill>
                <a:srgbClr val="C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8"/>
        <p:cNvGrpSpPr/>
        <p:nvPr/>
      </p:nvGrpSpPr>
      <p:grpSpPr>
        <a:xfrm>
          <a:off x="0" y="0"/>
          <a:ext cx="0" cy="0"/>
          <a:chOff x="0" y="0"/>
          <a:chExt cx="0" cy="0"/>
        </a:xfrm>
      </p:grpSpPr>
      <p:sp>
        <p:nvSpPr>
          <p:cNvPr id="3659" name="Google Shape;3659;p5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101141"/>
              </a:buClr>
              <a:buSzPts val="1800"/>
              <a:buFont typeface="Arial"/>
              <a:buNone/>
            </a:pPr>
            <a:r>
              <a:rPr lang="en-US"/>
              <a:t>The table below shows the probability value (column 3) returned by a probabilistic classifier for each of the 10 tuples in a test set, sorted by decreasing probability order. The corresponding ROC is given on right hand side.</a:t>
            </a:r>
            <a:endParaRPr/>
          </a:p>
        </p:txBody>
      </p:sp>
      <p:sp>
        <p:nvSpPr>
          <p:cNvPr id="3660" name="Google Shape;3660;p54"/>
          <p:cNvSpPr txBox="1">
            <a:spLocks noGrp="1"/>
          </p:cNvSpPr>
          <p:nvPr>
            <p:ph type="title" idx="4294967295"/>
          </p:nvPr>
        </p:nvSpPr>
        <p:spPr>
          <a:xfrm>
            <a:off x="304800" y="541338"/>
            <a:ext cx="6991350" cy="76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Example</a:t>
            </a:r>
            <a:endParaRPr sz="3600" b="1">
              <a:latin typeface="Times New Roman"/>
              <a:ea typeface="Times New Roman"/>
              <a:cs typeface="Times New Roman"/>
              <a:sym typeface="Times New Roman"/>
            </a:endParaRPr>
          </a:p>
        </p:txBody>
      </p:sp>
      <p:pic>
        <p:nvPicPr>
          <p:cNvPr id="3661" name="Google Shape;3661;p54"/>
          <p:cNvPicPr preferRelativeResize="0"/>
          <p:nvPr/>
        </p:nvPicPr>
        <p:blipFill rotWithShape="1">
          <a:blip r:embed="rId3">
            <a:alphaModFix/>
          </a:blip>
          <a:srcRect/>
          <a:stretch/>
        </p:blipFill>
        <p:spPr>
          <a:xfrm>
            <a:off x="1037859" y="3036932"/>
            <a:ext cx="3381741" cy="2080857"/>
          </a:xfrm>
          <a:prstGeom prst="rect">
            <a:avLst/>
          </a:prstGeom>
          <a:noFill/>
          <a:ln>
            <a:noFill/>
          </a:ln>
        </p:spPr>
      </p:pic>
      <p:pic>
        <p:nvPicPr>
          <p:cNvPr id="3662" name="Google Shape;3662;p54"/>
          <p:cNvPicPr preferRelativeResize="0"/>
          <p:nvPr/>
        </p:nvPicPr>
        <p:blipFill rotWithShape="1">
          <a:blip r:embed="rId4">
            <a:alphaModFix/>
          </a:blip>
          <a:srcRect/>
          <a:stretch/>
        </p:blipFill>
        <p:spPr>
          <a:xfrm>
            <a:off x="5134341" y="3036932"/>
            <a:ext cx="2378869" cy="2307431"/>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1508501-11AF-9FDD-5679-50C6F42932BA}"/>
                  </a:ext>
                </a:extLst>
              </p14:cNvPr>
              <p14:cNvContentPartPr/>
              <p14:nvPr/>
            </p14:nvContentPartPr>
            <p14:xfrm>
              <a:off x="2820960" y="732600"/>
              <a:ext cx="5277600" cy="4308120"/>
            </p14:xfrm>
          </p:contentPart>
        </mc:Choice>
        <mc:Fallback>
          <p:pic>
            <p:nvPicPr>
              <p:cNvPr id="2" name="Ink 1">
                <a:extLst>
                  <a:ext uri="{FF2B5EF4-FFF2-40B4-BE49-F238E27FC236}">
                    <a16:creationId xmlns:a16="http://schemas.microsoft.com/office/drawing/2014/main" id="{D1508501-11AF-9FDD-5679-50C6F42932BA}"/>
                  </a:ext>
                </a:extLst>
              </p:cNvPr>
              <p:cNvPicPr/>
              <p:nvPr/>
            </p:nvPicPr>
            <p:blipFill>
              <a:blip r:embed="rId6"/>
              <a:stretch>
                <a:fillRect/>
              </a:stretch>
            </p:blipFill>
            <p:spPr>
              <a:xfrm>
                <a:off x="2811600" y="723240"/>
                <a:ext cx="5296320" cy="43268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55"/>
          <p:cNvSpPr txBox="1">
            <a:spLocks noGrp="1"/>
          </p:cNvSpPr>
          <p:nvPr>
            <p:ph type="title"/>
          </p:nvPr>
        </p:nvSpPr>
        <p:spPr>
          <a:xfrm>
            <a:off x="533400" y="3048000"/>
            <a:ext cx="82296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Common Issues in Classifiers</a:t>
            </a:r>
            <a:endParaRPr sz="3200" b="0" i="0" u="none" strike="noStrike" cap="none">
              <a:solidFill>
                <a:schemeClr val="dk1"/>
              </a:solidFill>
              <a:latin typeface="Arial"/>
              <a:ea typeface="Arial"/>
              <a:cs typeface="Arial"/>
              <a:sym typeface="Arial"/>
            </a:endParaRPr>
          </a:p>
        </p:txBody>
      </p:sp>
      <p:sp>
        <p:nvSpPr>
          <p:cNvPr id="3668" name="Google Shape;3668;p55"/>
          <p:cNvSpPr/>
          <p:nvPr/>
        </p:nvSpPr>
        <p:spPr>
          <a:xfrm>
            <a:off x="3102584" y="4495800"/>
            <a:ext cx="26802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a:t>
            </a:r>
            <a:endParaRPr sz="2400" b="1">
              <a:solidFill>
                <a:schemeClr val="dk1"/>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5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Sigmoid Function </a:t>
            </a:r>
            <a:endParaRPr sz="2400" b="1">
              <a:latin typeface="Arial"/>
              <a:ea typeface="Arial"/>
              <a:cs typeface="Arial"/>
              <a:sym typeface="Arial"/>
            </a:endParaRPr>
          </a:p>
        </p:txBody>
      </p:sp>
      <p:sp>
        <p:nvSpPr>
          <p:cNvPr id="3674" name="Google Shape;3674;p56"/>
          <p:cNvSpPr txBox="1">
            <a:spLocks noGrp="1"/>
          </p:cNvSpPr>
          <p:nvPr>
            <p:ph type="body" idx="1"/>
          </p:nvPr>
        </p:nvSpPr>
        <p:spPr>
          <a:xfrm>
            <a:off x="395536" y="1524000"/>
            <a:ext cx="8686800" cy="4525963"/>
          </a:xfrm>
          <a:prstGeom prst="rect">
            <a:avLst/>
          </a:prstGeom>
          <a:noFill/>
          <a:ln>
            <a:noFill/>
          </a:ln>
        </p:spPr>
        <p:txBody>
          <a:bodyPr spcFirstLastPara="1" wrap="square" lIns="91425" tIns="45700" rIns="91425" bIns="45700" anchor="t" anchorCtr="0">
            <a:normAutofit lnSpcReduction="10000"/>
          </a:bodyPr>
          <a:lstStyle/>
          <a:p>
            <a:pPr marL="257175" lvl="0" indent="-257175" algn="l" rtl="0">
              <a:lnSpc>
                <a:spcPct val="150000"/>
              </a:lnSpc>
              <a:spcBef>
                <a:spcPts val="0"/>
              </a:spcBef>
              <a:spcAft>
                <a:spcPts val="0"/>
              </a:spcAft>
              <a:buClr>
                <a:schemeClr val="dk1"/>
              </a:buClr>
              <a:buSzPts val="1800"/>
              <a:buChar char="•"/>
            </a:pPr>
            <a:r>
              <a:rPr lang="en-US">
                <a:latin typeface="Arial"/>
                <a:ea typeface="Arial"/>
                <a:cs typeface="Arial"/>
                <a:sym typeface="Arial"/>
              </a:rPr>
              <a:t>The main class of interest is </a:t>
            </a:r>
            <a:r>
              <a:rPr lang="en-US" b="1">
                <a:solidFill>
                  <a:srgbClr val="FF0000"/>
                </a:solidFill>
                <a:latin typeface="Arial"/>
                <a:ea typeface="Arial"/>
                <a:cs typeface="Arial"/>
                <a:sym typeface="Arial"/>
              </a:rPr>
              <a:t>rare</a:t>
            </a:r>
            <a:r>
              <a:rPr lang="en-US">
                <a:latin typeface="Arial"/>
                <a:ea typeface="Arial"/>
                <a:cs typeface="Arial"/>
                <a:sym typeface="Arial"/>
              </a:rPr>
              <a:t>. </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The data set distribution reflects a significant majority of the negative class </a:t>
            </a:r>
            <a:r>
              <a:rPr lang="en-US">
                <a:solidFill>
                  <a:srgbClr val="C00000"/>
                </a:solidFill>
                <a:latin typeface="Arial"/>
                <a:ea typeface="Arial"/>
                <a:cs typeface="Arial"/>
                <a:sym typeface="Arial"/>
              </a:rPr>
              <a:t>(Eg., Job Offered = Yes/1) </a:t>
            </a:r>
            <a:r>
              <a:rPr lang="en-US">
                <a:latin typeface="Arial"/>
                <a:ea typeface="Arial"/>
                <a:cs typeface="Arial"/>
                <a:sym typeface="Arial"/>
              </a:rPr>
              <a:t> and a minority positive class </a:t>
            </a:r>
            <a:r>
              <a:rPr lang="en-US">
                <a:solidFill>
                  <a:srgbClr val="C00000"/>
                </a:solidFill>
                <a:latin typeface="Arial"/>
                <a:ea typeface="Arial"/>
                <a:cs typeface="Arial"/>
                <a:sym typeface="Arial"/>
              </a:rPr>
              <a:t>(Eg., Job Offered = No/0) </a:t>
            </a:r>
            <a:endParaRPr/>
          </a:p>
          <a:p>
            <a:pPr marL="257175" lvl="0" indent="-142875" algn="l" rtl="0">
              <a:lnSpc>
                <a:spcPct val="150000"/>
              </a:lnSpc>
              <a:spcBef>
                <a:spcPts val="360"/>
              </a:spcBef>
              <a:spcAft>
                <a:spcPts val="0"/>
              </a:spcAft>
              <a:buClr>
                <a:schemeClr val="dk1"/>
              </a:buClr>
              <a:buSzPts val="1800"/>
              <a:buNone/>
            </a:pPr>
            <a:endParaRPr>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For Another Example, </a:t>
            </a:r>
            <a:endParaRPr>
              <a:latin typeface="Arial"/>
              <a:ea typeface="Arial"/>
              <a:cs typeface="Arial"/>
              <a:sym typeface="Arial"/>
            </a:endParaRPr>
          </a:p>
          <a:p>
            <a:pPr marL="557213" lvl="1" indent="-214312" algn="l" rtl="0">
              <a:lnSpc>
                <a:spcPct val="150000"/>
              </a:lnSpc>
              <a:spcBef>
                <a:spcPts val="360"/>
              </a:spcBef>
              <a:spcAft>
                <a:spcPts val="0"/>
              </a:spcAft>
              <a:buClr>
                <a:schemeClr val="dk1"/>
              </a:buClr>
              <a:buSzPts val="1800"/>
              <a:buChar char="–"/>
            </a:pPr>
            <a:r>
              <a:rPr lang="en-US">
                <a:latin typeface="Arial"/>
                <a:ea typeface="Arial"/>
                <a:cs typeface="Arial"/>
                <a:sym typeface="Arial"/>
              </a:rPr>
              <a:t>fraud detection applications, the class of interest (or positive class) is </a:t>
            </a:r>
            <a:r>
              <a:rPr lang="en-US" i="1">
                <a:latin typeface="Arial"/>
                <a:ea typeface="Arial"/>
                <a:cs typeface="Arial"/>
                <a:sym typeface="Arial"/>
              </a:rPr>
              <a:t>“fraud,”</a:t>
            </a:r>
            <a:endParaRPr/>
          </a:p>
          <a:p>
            <a:pPr marL="557213" lvl="1" indent="-214312" algn="l" rtl="0">
              <a:lnSpc>
                <a:spcPct val="150000"/>
              </a:lnSpc>
              <a:spcBef>
                <a:spcPts val="360"/>
              </a:spcBef>
              <a:spcAft>
                <a:spcPts val="0"/>
              </a:spcAft>
              <a:buClr>
                <a:schemeClr val="dk1"/>
              </a:buClr>
              <a:buSzPts val="1800"/>
              <a:buChar char="–"/>
            </a:pPr>
            <a:r>
              <a:rPr lang="en-US" i="1">
                <a:latin typeface="Arial"/>
                <a:ea typeface="Arial"/>
                <a:cs typeface="Arial"/>
                <a:sym typeface="Arial"/>
              </a:rPr>
              <a:t>m</a:t>
            </a:r>
            <a:r>
              <a:rPr lang="en-US">
                <a:latin typeface="Arial"/>
                <a:ea typeface="Arial"/>
                <a:cs typeface="Arial"/>
                <a:sym typeface="Arial"/>
              </a:rPr>
              <a:t>edical tests, there may be a rare class, such as </a:t>
            </a:r>
            <a:r>
              <a:rPr lang="en-US" i="1">
                <a:latin typeface="Arial"/>
                <a:ea typeface="Arial"/>
                <a:cs typeface="Arial"/>
                <a:sym typeface="Arial"/>
              </a:rPr>
              <a:t>“cancer”</a:t>
            </a:r>
            <a:endParaRPr/>
          </a:p>
          <a:p>
            <a:pPr marL="557213" lvl="1" indent="-100012" algn="l" rtl="0">
              <a:lnSpc>
                <a:spcPct val="150000"/>
              </a:lnSpc>
              <a:spcBef>
                <a:spcPts val="360"/>
              </a:spcBef>
              <a:spcAft>
                <a:spcPts val="0"/>
              </a:spcAft>
              <a:buClr>
                <a:schemeClr val="dk1"/>
              </a:buClr>
              <a:buSzPts val="1800"/>
              <a:buNone/>
            </a:pPr>
            <a:endParaRPr>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b="1">
                <a:latin typeface="Arial"/>
                <a:ea typeface="Arial"/>
                <a:cs typeface="Arial"/>
                <a:sym typeface="Arial"/>
              </a:rPr>
              <a:t>Accuracy</a:t>
            </a:r>
            <a:r>
              <a:rPr lang="en-US">
                <a:latin typeface="Arial"/>
                <a:ea typeface="Arial"/>
                <a:cs typeface="Arial"/>
                <a:sym typeface="Arial"/>
              </a:rPr>
              <a:t> </a:t>
            </a:r>
            <a:r>
              <a:rPr lang="en-US" b="1">
                <a:latin typeface="Arial"/>
                <a:ea typeface="Arial"/>
                <a:cs typeface="Arial"/>
                <a:sym typeface="Arial"/>
              </a:rPr>
              <a:t>might not be a good option </a:t>
            </a:r>
            <a:r>
              <a:rPr lang="en-US">
                <a:latin typeface="Arial"/>
                <a:ea typeface="Arial"/>
                <a:cs typeface="Arial"/>
                <a:sym typeface="Arial"/>
              </a:rPr>
              <a:t>for measuring performance in case of class imbalance problem</a:t>
            </a:r>
            <a:endParaRPr/>
          </a:p>
        </p:txBody>
      </p:sp>
      <p:sp>
        <p:nvSpPr>
          <p:cNvPr id="3675" name="Google Shape;3675;p5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p5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Solution to Class Imbalance</a:t>
            </a:r>
            <a:endParaRPr sz="2400" b="1">
              <a:latin typeface="Arial"/>
              <a:ea typeface="Arial"/>
              <a:cs typeface="Arial"/>
              <a:sym typeface="Arial"/>
            </a:endParaRPr>
          </a:p>
        </p:txBody>
      </p:sp>
      <p:sp>
        <p:nvSpPr>
          <p:cNvPr id="3681" name="Google Shape;3681;p57"/>
          <p:cNvSpPr txBox="1">
            <a:spLocks noGrp="1"/>
          </p:cNvSpPr>
          <p:nvPr>
            <p:ph type="body" idx="1"/>
          </p:nvPr>
        </p:nvSpPr>
        <p:spPr>
          <a:xfrm>
            <a:off x="395536" y="1524000"/>
            <a:ext cx="8686800" cy="4525963"/>
          </a:xfrm>
          <a:prstGeom prst="rect">
            <a:avLst/>
          </a:prstGeom>
          <a:noFill/>
          <a:ln>
            <a:noFill/>
          </a:ln>
        </p:spPr>
        <p:txBody>
          <a:bodyPr spcFirstLastPara="1" wrap="square" lIns="91425" tIns="45700" rIns="91425" bIns="45700" anchor="t" anchorCtr="0">
            <a:normAutofit/>
          </a:bodyPr>
          <a:lstStyle/>
          <a:p>
            <a:pPr marL="257175" lvl="0" indent="-257175" algn="l" rtl="0">
              <a:lnSpc>
                <a:spcPct val="150000"/>
              </a:lnSpc>
              <a:spcBef>
                <a:spcPts val="0"/>
              </a:spcBef>
              <a:spcAft>
                <a:spcPts val="0"/>
              </a:spcAft>
              <a:buClr>
                <a:schemeClr val="dk1"/>
              </a:buClr>
              <a:buSzPts val="1800"/>
              <a:buChar char="•"/>
            </a:pPr>
            <a:r>
              <a:rPr lang="en-US">
                <a:latin typeface="Arial"/>
                <a:ea typeface="Arial"/>
                <a:cs typeface="Arial"/>
                <a:sym typeface="Arial"/>
              </a:rPr>
              <a:t>Generate Synthetic Samples</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New samples based on the distances between the point and its nearest neighbors E.g. Synthetic Minority Oversampling Technique, or </a:t>
            </a:r>
            <a:r>
              <a:rPr lang="en-US">
                <a:solidFill>
                  <a:srgbClr val="C00000"/>
                </a:solidFill>
                <a:latin typeface="Arial"/>
                <a:ea typeface="Arial"/>
                <a:cs typeface="Arial"/>
                <a:sym typeface="Arial"/>
              </a:rPr>
              <a:t>SMOTE class in sklearn</a:t>
            </a:r>
            <a:endParaRPr>
              <a:solidFill>
                <a:srgbClr val="C00000"/>
              </a:solidFill>
              <a:latin typeface="Arial"/>
              <a:ea typeface="Arial"/>
              <a:cs typeface="Arial"/>
              <a:sym typeface="Arial"/>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Change the performance metric : Use Recall, Precision or ROC curves instead of accuracy</a:t>
            </a:r>
            <a:endParaRPr/>
          </a:p>
          <a:p>
            <a:pPr marL="257175" lvl="0" indent="-257175" algn="l" rtl="0">
              <a:lnSpc>
                <a:spcPct val="150000"/>
              </a:lnSpc>
              <a:spcBef>
                <a:spcPts val="360"/>
              </a:spcBef>
              <a:spcAft>
                <a:spcPts val="0"/>
              </a:spcAft>
              <a:buClr>
                <a:schemeClr val="dk1"/>
              </a:buClr>
              <a:buSzPts val="1800"/>
              <a:buChar char="•"/>
            </a:pPr>
            <a:r>
              <a:rPr lang="en-US">
                <a:latin typeface="Arial"/>
                <a:ea typeface="Arial"/>
                <a:cs typeface="Arial"/>
                <a:sym typeface="Arial"/>
              </a:rPr>
              <a:t>Try different algorithms : Some algorithms as Support Vector Machines and Tree-Based algorithms may work better with imbalanced classes. We will discuss these post mid term </a:t>
            </a:r>
            <a:endParaRPr>
              <a:latin typeface="Arial"/>
              <a:ea typeface="Arial"/>
              <a:cs typeface="Arial"/>
              <a:sym typeface="Arial"/>
            </a:endParaRPr>
          </a:p>
          <a:p>
            <a:pPr marL="257175" lvl="0" indent="-142875" algn="l" rtl="0">
              <a:lnSpc>
                <a:spcPct val="150000"/>
              </a:lnSpc>
              <a:spcBef>
                <a:spcPts val="360"/>
              </a:spcBef>
              <a:spcAft>
                <a:spcPts val="0"/>
              </a:spcAft>
              <a:buClr>
                <a:schemeClr val="dk1"/>
              </a:buClr>
              <a:buSzPts val="1800"/>
              <a:buNone/>
            </a:pPr>
            <a:endParaRPr>
              <a:latin typeface="Arial"/>
              <a:ea typeface="Arial"/>
              <a:cs typeface="Arial"/>
              <a:sym typeface="Arial"/>
            </a:endParaRPr>
          </a:p>
        </p:txBody>
      </p:sp>
      <p:sp>
        <p:nvSpPr>
          <p:cNvPr id="3682" name="Google Shape;3682;p5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5543300-84D6-1854-D613-ACEF01C9F922}"/>
                  </a:ext>
                </a:extLst>
              </p14:cNvPr>
              <p14:cNvContentPartPr/>
              <p14:nvPr/>
            </p14:nvContentPartPr>
            <p14:xfrm>
              <a:off x="2824920" y="2876040"/>
              <a:ext cx="5076000" cy="3978000"/>
            </p14:xfrm>
          </p:contentPart>
        </mc:Choice>
        <mc:Fallback>
          <p:pic>
            <p:nvPicPr>
              <p:cNvPr id="2" name="Ink 1">
                <a:extLst>
                  <a:ext uri="{FF2B5EF4-FFF2-40B4-BE49-F238E27FC236}">
                    <a16:creationId xmlns:a16="http://schemas.microsoft.com/office/drawing/2014/main" id="{75543300-84D6-1854-D613-ACEF01C9F922}"/>
                  </a:ext>
                </a:extLst>
              </p:cNvPr>
              <p:cNvPicPr/>
              <p:nvPr/>
            </p:nvPicPr>
            <p:blipFill>
              <a:blip r:embed="rId4"/>
              <a:stretch>
                <a:fillRect/>
              </a:stretch>
            </p:blipFill>
            <p:spPr>
              <a:xfrm>
                <a:off x="2815560" y="2866680"/>
                <a:ext cx="5094720" cy="399672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58"/>
          <p:cNvSpPr txBox="1">
            <a:spLocks noGrp="1"/>
          </p:cNvSpPr>
          <p:nvPr>
            <p:ph type="title"/>
          </p:nvPr>
        </p:nvSpPr>
        <p:spPr>
          <a:xfrm>
            <a:off x="170329" y="149738"/>
            <a:ext cx="78867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Logistic Regression –Additional Practice Exercises</a:t>
            </a:r>
            <a:endParaRPr sz="2400" b="1">
              <a:latin typeface="Arial"/>
              <a:ea typeface="Arial"/>
              <a:cs typeface="Arial"/>
              <a:sym typeface="Arial"/>
            </a:endParaRPr>
          </a:p>
        </p:txBody>
      </p:sp>
      <p:pic>
        <p:nvPicPr>
          <p:cNvPr id="3689" name="Google Shape;3689;p58"/>
          <p:cNvPicPr preferRelativeResize="0"/>
          <p:nvPr/>
        </p:nvPicPr>
        <p:blipFill rotWithShape="1">
          <a:blip r:embed="rId3">
            <a:alphaModFix/>
          </a:blip>
          <a:srcRect/>
          <a:stretch/>
        </p:blipFill>
        <p:spPr>
          <a:xfrm>
            <a:off x="217954" y="1475301"/>
            <a:ext cx="3410133" cy="1634612"/>
          </a:xfrm>
          <a:prstGeom prst="rect">
            <a:avLst/>
          </a:prstGeom>
          <a:noFill/>
          <a:ln>
            <a:noFill/>
          </a:ln>
        </p:spPr>
      </p:pic>
      <p:sp>
        <p:nvSpPr>
          <p:cNvPr id="3690" name="Google Shape;3690;p58"/>
          <p:cNvSpPr txBox="1"/>
          <p:nvPr/>
        </p:nvSpPr>
        <p:spPr>
          <a:xfrm>
            <a:off x="5410200" y="1513400"/>
            <a:ext cx="3055132"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Hyper parameters: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 Rate = 0.8</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Initial Weights  = (-0.1, 0.2,-0.5)</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Regularization Constant = 10</a:t>
            </a:r>
            <a:endParaRPr sz="1600" b="0" i="0" u="none" strike="noStrike" cap="none">
              <a:solidFill>
                <a:srgbClr val="000000"/>
              </a:solidFill>
              <a:latin typeface="Arial"/>
              <a:ea typeface="Arial"/>
              <a:cs typeface="Arial"/>
              <a:sym typeface="Arial"/>
            </a:endParaRPr>
          </a:p>
        </p:txBody>
      </p:sp>
      <p:sp>
        <p:nvSpPr>
          <p:cNvPr id="3691" name="Google Shape;3691;p58"/>
          <p:cNvSpPr/>
          <p:nvPr/>
        </p:nvSpPr>
        <p:spPr>
          <a:xfrm>
            <a:off x="5257916" y="2914973"/>
            <a:ext cx="2112822" cy="6412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692" name="Google Shape;3692;p58"/>
          <p:cNvSpPr txBox="1"/>
          <p:nvPr/>
        </p:nvSpPr>
        <p:spPr>
          <a:xfrm>
            <a:off x="170329" y="3541951"/>
            <a:ext cx="8821271"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For this similar problem discussed in class note that the hyper parameters are different</a:t>
            </a:r>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Formulate the gradient descent update equations for this problem</a:t>
            </a:r>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Repeat the GD for two iterations </a:t>
            </a:r>
            <a:endParaRPr sz="1600" b="0" i="0" u="none" strike="noStrike" cap="none">
              <a:solidFill>
                <a:srgbClr val="000000"/>
              </a:solidFill>
              <a:latin typeface="Tahoma"/>
              <a:ea typeface="Tahoma"/>
              <a:cs typeface="Tahoma"/>
              <a:sym typeface="Tahoma"/>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Find the Loss at every iterations and interpret your observation</a:t>
            </a:r>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Using the results of second iteration answer below questions: </a:t>
            </a:r>
            <a:endParaRPr/>
          </a:p>
          <a:p>
            <a:pPr marL="800100" marR="0" lvl="1" indent="-342900" algn="l" rtl="0">
              <a:lnSpc>
                <a:spcPct val="100000"/>
              </a:lnSpc>
              <a:spcBef>
                <a:spcPts val="0"/>
              </a:spcBef>
              <a:spcAft>
                <a:spcPts val="0"/>
              </a:spcAft>
              <a:buClr>
                <a:srgbClr val="000000"/>
              </a:buClr>
              <a:buSzPts val="1600"/>
              <a:buFont typeface="Calibri"/>
              <a:buAutoNum type="alphaLcParenR"/>
            </a:pPr>
            <a:r>
              <a:rPr lang="en-US" sz="1600" b="0" i="0" u="none" strike="noStrike" cap="none">
                <a:solidFill>
                  <a:srgbClr val="000000"/>
                </a:solidFill>
                <a:latin typeface="Tahoma"/>
                <a:ea typeface="Tahoma"/>
                <a:cs typeface="Tahoma"/>
                <a:sym typeface="Tahoma"/>
              </a:rPr>
              <a:t>Interpret the influence of the CGPA in the response variable</a:t>
            </a:r>
            <a:endParaRPr/>
          </a:p>
          <a:p>
            <a:pPr marL="800100" marR="0" lvl="1" indent="-342900" algn="l" rtl="0">
              <a:lnSpc>
                <a:spcPct val="100000"/>
              </a:lnSpc>
              <a:spcBef>
                <a:spcPts val="0"/>
              </a:spcBef>
              <a:spcAft>
                <a:spcPts val="0"/>
              </a:spcAft>
              <a:buClr>
                <a:srgbClr val="000000"/>
              </a:buClr>
              <a:buSzPts val="1600"/>
              <a:buFont typeface="Calibri"/>
              <a:buAutoNum type="alphaLcParenR"/>
            </a:pPr>
            <a:r>
              <a:rPr lang="en-US" sz="1600" b="0" i="0" u="none" strike="noStrike" cap="none">
                <a:solidFill>
                  <a:srgbClr val="000000"/>
                </a:solidFill>
                <a:latin typeface="Tahoma"/>
                <a:ea typeface="Tahoma"/>
                <a:cs typeface="Tahoma"/>
                <a:sym typeface="Tahoma"/>
              </a:rPr>
              <a:t>Predict if a new candidates with IQ=5 and CGPA = 9 will be offered job or not?</a:t>
            </a:r>
            <a:endParaRPr/>
          </a:p>
          <a:p>
            <a:pPr marL="342900" marR="0" lvl="0" indent="-342900" algn="l" rtl="0">
              <a:lnSpc>
                <a:spcPct val="100000"/>
              </a:lnSpc>
              <a:spcBef>
                <a:spcPts val="0"/>
              </a:spcBef>
              <a:spcAft>
                <a:spcPts val="0"/>
              </a:spcAft>
              <a:buClr>
                <a:srgbClr val="000000"/>
              </a:buClr>
              <a:buSzPts val="1600"/>
              <a:buFont typeface="Calibri"/>
              <a:buAutoNum type="arabicPeriod"/>
            </a:pPr>
            <a:r>
              <a:rPr lang="en-US" sz="1600" b="0" i="0" u="none" strike="noStrike" cap="none">
                <a:solidFill>
                  <a:srgbClr val="000000"/>
                </a:solidFill>
                <a:latin typeface="Tahoma"/>
                <a:ea typeface="Tahoma"/>
                <a:cs typeface="Tahoma"/>
                <a:sym typeface="Tahoma"/>
              </a:rPr>
              <a:t>Repeat the steps 2 to 4 by using stochastic gradient descent instead of batch gradient descent for 4 iterations. (Take any random sample from among 6 instances for these 4 iterations)</a:t>
            </a:r>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C92BFC5-D860-6496-70C9-5CA79384BA1E}"/>
                  </a:ext>
                </a:extLst>
              </p14:cNvPr>
              <p14:cNvContentPartPr/>
              <p14:nvPr/>
            </p14:nvContentPartPr>
            <p14:xfrm>
              <a:off x="3708360" y="1020240"/>
              <a:ext cx="4403160" cy="1599120"/>
            </p14:xfrm>
          </p:contentPart>
        </mc:Choice>
        <mc:Fallback>
          <p:pic>
            <p:nvPicPr>
              <p:cNvPr id="2" name="Ink 1">
                <a:extLst>
                  <a:ext uri="{FF2B5EF4-FFF2-40B4-BE49-F238E27FC236}">
                    <a16:creationId xmlns:a16="http://schemas.microsoft.com/office/drawing/2014/main" id="{4C92BFC5-D860-6496-70C9-5CA79384BA1E}"/>
                  </a:ext>
                </a:extLst>
              </p:cNvPr>
              <p:cNvPicPr/>
              <p:nvPr/>
            </p:nvPicPr>
            <p:blipFill>
              <a:blip r:embed="rId5"/>
              <a:stretch>
                <a:fillRect/>
              </a:stretch>
            </p:blipFill>
            <p:spPr>
              <a:xfrm>
                <a:off x="3699000" y="1010880"/>
                <a:ext cx="4421880" cy="161784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7"/>
        <p:cNvGrpSpPr/>
        <p:nvPr/>
      </p:nvGrpSpPr>
      <p:grpSpPr>
        <a:xfrm>
          <a:off x="0" y="0"/>
          <a:ext cx="0" cy="0"/>
          <a:chOff x="0" y="0"/>
          <a:chExt cx="0" cy="0"/>
        </a:xfrm>
      </p:grpSpPr>
      <p:sp>
        <p:nvSpPr>
          <p:cNvPr id="3698" name="Google Shape;3698;g2a91b469c0f_1_10"/>
          <p:cNvSpPr txBox="1">
            <a:spLocks noGrp="1"/>
          </p:cNvSpPr>
          <p:nvPr>
            <p:ph type="title"/>
          </p:nvPr>
        </p:nvSpPr>
        <p:spPr>
          <a:xfrm>
            <a:off x="395536" y="274638"/>
            <a:ext cx="6120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699" name="Google Shape;3699;g2a91b469c0f_1_10"/>
          <p:cNvSpPr txBox="1">
            <a:spLocks noGrp="1"/>
          </p:cNvSpPr>
          <p:nvPr>
            <p:ph type="body" idx="1"/>
          </p:nvPr>
        </p:nvSpPr>
        <p:spPr>
          <a:xfrm>
            <a:off x="457200" y="1600202"/>
            <a:ext cx="82296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3700" name="Google Shape;3700;g2a91b469c0f_1_10"/>
          <p:cNvSpPr txBox="1">
            <a:spLocks noGrp="1"/>
          </p:cNvSpPr>
          <p:nvPr>
            <p:ph type="sldNum" idx="12"/>
          </p:nvPr>
        </p:nvSpPr>
        <p:spPr>
          <a:xfrm>
            <a:off x="8532441" y="6237314"/>
            <a:ext cx="611700" cy="293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pic>
        <p:nvPicPr>
          <p:cNvPr id="3701" name="Google Shape;3701;g2a91b469c0f_1_1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sp>
        <p:nvSpPr>
          <p:cNvPr id="3706" name="Google Shape;3706;p59"/>
          <p:cNvSpPr txBox="1">
            <a:spLocks noGrp="1"/>
          </p:cNvSpPr>
          <p:nvPr>
            <p:ph type="title" idx="4294967295"/>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200">
                <a:solidFill>
                  <a:srgbClr val="C00000"/>
                </a:solidFill>
              </a:rPr>
              <a:t>Types of Classification Based </a:t>
            </a:r>
            <a:br>
              <a:rPr lang="en-US" sz="3200">
                <a:solidFill>
                  <a:srgbClr val="C00000"/>
                </a:solidFill>
              </a:rPr>
            </a:br>
            <a:r>
              <a:rPr lang="en-US" sz="3200">
                <a:solidFill>
                  <a:srgbClr val="C00000"/>
                </a:solidFill>
              </a:rPr>
              <a:t>on the Output Labels</a:t>
            </a:r>
            <a:endParaRPr sz="3200">
              <a:solidFill>
                <a:srgbClr val="C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1"/>
        <p:cNvGrpSpPr/>
        <p:nvPr/>
      </p:nvGrpSpPr>
      <p:grpSpPr>
        <a:xfrm>
          <a:off x="0" y="0"/>
          <a:ext cx="0" cy="0"/>
          <a:chOff x="0" y="0"/>
          <a:chExt cx="0" cy="0"/>
        </a:xfrm>
      </p:grpSpPr>
      <p:sp>
        <p:nvSpPr>
          <p:cNvPr id="3712" name="Google Shape;3712;p60"/>
          <p:cNvSpPr txBox="1">
            <a:spLocks noGrp="1"/>
          </p:cNvSpPr>
          <p:nvPr>
            <p:ph type="title"/>
          </p:nvPr>
        </p:nvSpPr>
        <p:spPr>
          <a:xfrm>
            <a:off x="395536" y="191859"/>
            <a:ext cx="6538664" cy="1015663"/>
          </a:xfrm>
          <a:prstGeom prst="rect">
            <a:avLst/>
          </a:prstGeom>
          <a:noFill/>
          <a:ln>
            <a:noFill/>
          </a:ln>
        </p:spPr>
        <p:txBody>
          <a:bodyPr spcFirstLastPara="1" wrap="square" lIns="91425" tIns="45700" rIns="91425" bIns="45700" anchor="ctr" anchorCtr="0">
            <a:spAutoFit/>
          </a:bodyPr>
          <a:lstStyle/>
          <a:p>
            <a:pPr marL="185738" lvl="0" indent="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Types of Classification </a:t>
            </a:r>
            <a:br>
              <a:rPr lang="en-US" sz="2400" b="1">
                <a:latin typeface="Arial"/>
                <a:ea typeface="Arial"/>
                <a:cs typeface="Arial"/>
                <a:sym typeface="Arial"/>
              </a:rPr>
            </a:br>
            <a:r>
              <a:rPr lang="en-US" sz="2400" b="1">
                <a:latin typeface="Arial"/>
                <a:ea typeface="Arial"/>
                <a:cs typeface="Arial"/>
                <a:sym typeface="Arial"/>
              </a:rPr>
              <a:t>					</a:t>
            </a:r>
            <a:r>
              <a:rPr lang="en-US" sz="2400" b="1">
                <a:solidFill>
                  <a:srgbClr val="C00000"/>
                </a:solidFill>
              </a:rPr>
              <a:t>Output Labels</a:t>
            </a:r>
            <a:endParaRPr sz="2400" b="1">
              <a:latin typeface="Arial"/>
              <a:ea typeface="Arial"/>
              <a:cs typeface="Arial"/>
              <a:sym typeface="Arial"/>
            </a:endParaRPr>
          </a:p>
        </p:txBody>
      </p:sp>
      <p:sp>
        <p:nvSpPr>
          <p:cNvPr id="3713" name="Google Shape;3713;p60"/>
          <p:cNvSpPr txBox="1">
            <a:spLocks noGrp="1"/>
          </p:cNvSpPr>
          <p:nvPr>
            <p:ph type="body" idx="1"/>
          </p:nvPr>
        </p:nvSpPr>
        <p:spPr>
          <a:xfrm>
            <a:off x="152400" y="1371600"/>
            <a:ext cx="5726772" cy="54864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360"/>
              </a:spcBef>
              <a:spcAft>
                <a:spcPts val="0"/>
              </a:spcAft>
              <a:buSzPts val="1800"/>
              <a:buChar char="•"/>
            </a:pPr>
            <a:r>
              <a:rPr lang="en-US" sz="1800">
                <a:latin typeface="Arial"/>
                <a:ea typeface="Arial"/>
                <a:cs typeface="Arial"/>
                <a:sym typeface="Arial"/>
              </a:rPr>
              <a:t>Target Concept  </a:t>
            </a:r>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a:p>
            <a:pPr marL="457200" lvl="0" indent="-228600" algn="l" rtl="0">
              <a:lnSpc>
                <a:spcPct val="150000"/>
              </a:lnSpc>
              <a:spcBef>
                <a:spcPts val="360"/>
              </a:spcBef>
              <a:spcAft>
                <a:spcPts val="0"/>
              </a:spcAft>
              <a:buSzPts val="1800"/>
              <a:buNone/>
            </a:pPr>
            <a:endParaRPr sz="1800">
              <a:latin typeface="Arial"/>
              <a:ea typeface="Arial"/>
              <a:cs typeface="Arial"/>
              <a:sym typeface="Arial"/>
            </a:endParaRPr>
          </a:p>
        </p:txBody>
      </p:sp>
      <p:sp>
        <p:nvSpPr>
          <p:cNvPr id="3714" name="Google Shape;3714;p60"/>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37</a:t>
            </a:fld>
            <a:endParaRPr sz="1600" b="1" i="0" u="none" strike="noStrike" cap="none">
              <a:solidFill>
                <a:srgbClr val="000000"/>
              </a:solidFill>
              <a:latin typeface="Times New Roman"/>
              <a:ea typeface="Times New Roman"/>
              <a:cs typeface="Times New Roman"/>
              <a:sym typeface="Times New Roman"/>
            </a:endParaRPr>
          </a:p>
        </p:txBody>
      </p:sp>
      <p:pic>
        <p:nvPicPr>
          <p:cNvPr id="3715" name="Google Shape;3715;p60"/>
          <p:cNvPicPr preferRelativeResize="0"/>
          <p:nvPr/>
        </p:nvPicPr>
        <p:blipFill rotWithShape="1">
          <a:blip r:embed="rId3">
            <a:alphaModFix/>
          </a:blip>
          <a:srcRect/>
          <a:stretch/>
        </p:blipFill>
        <p:spPr>
          <a:xfrm>
            <a:off x="5553336" y="1806199"/>
            <a:ext cx="2761727" cy="2719052"/>
          </a:xfrm>
          <a:prstGeom prst="rect">
            <a:avLst/>
          </a:prstGeom>
          <a:noFill/>
          <a:ln>
            <a:noFill/>
          </a:ln>
        </p:spPr>
      </p:pic>
      <p:pic>
        <p:nvPicPr>
          <p:cNvPr id="3716" name="Google Shape;3716;p60"/>
          <p:cNvPicPr preferRelativeResize="0"/>
          <p:nvPr/>
        </p:nvPicPr>
        <p:blipFill rotWithShape="1">
          <a:blip r:embed="rId4">
            <a:alphaModFix/>
          </a:blip>
          <a:srcRect/>
          <a:stretch/>
        </p:blipFill>
        <p:spPr>
          <a:xfrm>
            <a:off x="6295017" y="4590710"/>
            <a:ext cx="1821578" cy="1755060"/>
          </a:xfrm>
          <a:prstGeom prst="rect">
            <a:avLst/>
          </a:prstGeom>
          <a:noFill/>
          <a:ln>
            <a:noFill/>
          </a:ln>
        </p:spPr>
      </p:pic>
      <p:pic>
        <p:nvPicPr>
          <p:cNvPr id="3717" name="Google Shape;3717;p60"/>
          <p:cNvPicPr preferRelativeResize="0"/>
          <p:nvPr/>
        </p:nvPicPr>
        <p:blipFill rotWithShape="1">
          <a:blip r:embed="rId5">
            <a:alphaModFix/>
          </a:blip>
          <a:srcRect/>
          <a:stretch/>
        </p:blipFill>
        <p:spPr>
          <a:xfrm>
            <a:off x="133598" y="1806199"/>
            <a:ext cx="2987299" cy="2523963"/>
          </a:xfrm>
          <a:prstGeom prst="rect">
            <a:avLst/>
          </a:prstGeom>
          <a:noFill/>
          <a:ln>
            <a:noFill/>
          </a:ln>
        </p:spPr>
      </p:pic>
      <p:pic>
        <p:nvPicPr>
          <p:cNvPr id="3718" name="Google Shape;3718;p60"/>
          <p:cNvPicPr preferRelativeResize="0"/>
          <p:nvPr/>
        </p:nvPicPr>
        <p:blipFill rotWithShape="1">
          <a:blip r:embed="rId6">
            <a:alphaModFix/>
          </a:blip>
          <a:srcRect/>
          <a:stretch/>
        </p:blipFill>
        <p:spPr>
          <a:xfrm>
            <a:off x="552789" y="4254661"/>
            <a:ext cx="2462997" cy="2091109"/>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1C547A08-BDCD-4AF9-3373-1F8C9D01E738}"/>
                  </a:ext>
                </a:extLst>
              </p14:cNvPr>
              <p14:cNvContentPartPr/>
              <p14:nvPr/>
            </p14:nvContentPartPr>
            <p14:xfrm>
              <a:off x="724680" y="1714680"/>
              <a:ext cx="7236720" cy="4577760"/>
            </p14:xfrm>
          </p:contentPart>
        </mc:Choice>
        <mc:Fallback>
          <p:pic>
            <p:nvPicPr>
              <p:cNvPr id="2" name="Ink 1">
                <a:extLst>
                  <a:ext uri="{FF2B5EF4-FFF2-40B4-BE49-F238E27FC236}">
                    <a16:creationId xmlns:a16="http://schemas.microsoft.com/office/drawing/2014/main" id="{1C547A08-BDCD-4AF9-3373-1F8C9D01E738}"/>
                  </a:ext>
                </a:extLst>
              </p:cNvPr>
              <p:cNvPicPr/>
              <p:nvPr/>
            </p:nvPicPr>
            <p:blipFill>
              <a:blip r:embed="rId8"/>
              <a:stretch>
                <a:fillRect/>
              </a:stretch>
            </p:blipFill>
            <p:spPr>
              <a:xfrm>
                <a:off x="715320" y="1705320"/>
                <a:ext cx="7255440" cy="45964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sp>
        <p:nvSpPr>
          <p:cNvPr id="3723" name="Google Shape;3723;p61"/>
          <p:cNvSpPr txBox="1"/>
          <p:nvPr/>
        </p:nvSpPr>
        <p:spPr>
          <a:xfrm>
            <a:off x="9526" y="533400"/>
            <a:ext cx="89820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Prediction – Multi class Classification</a:t>
            </a:r>
            <a:endParaRPr/>
          </a:p>
          <a:p>
            <a:pPr marL="0" marR="0" lvl="0" indent="0" algn="l" rtl="0">
              <a:lnSpc>
                <a:spcPct val="10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					One Vs All Strategy(one-vs-rest)</a:t>
            </a:r>
            <a:endParaRPr/>
          </a:p>
        </p:txBody>
      </p:sp>
      <p:sp>
        <p:nvSpPr>
          <p:cNvPr id="3724" name="Google Shape;3724;p61"/>
          <p:cNvSpPr txBox="1"/>
          <p:nvPr/>
        </p:nvSpPr>
        <p:spPr>
          <a:xfrm>
            <a:off x="321140" y="2991911"/>
            <a:ext cx="2746739" cy="225767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3725" name="Google Shape;3725;p61"/>
          <p:cNvGrpSpPr/>
          <p:nvPr/>
        </p:nvGrpSpPr>
        <p:grpSpPr>
          <a:xfrm>
            <a:off x="293130" y="2611871"/>
            <a:ext cx="2033024" cy="1490826"/>
            <a:chOff x="601935" y="1690688"/>
            <a:chExt cx="3827152" cy="2873355"/>
          </a:xfrm>
        </p:grpSpPr>
        <p:cxnSp>
          <p:nvCxnSpPr>
            <p:cNvPr id="3726" name="Google Shape;3726;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727" name="Google Shape;3727;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728" name="Google Shape;3728;p61"/>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29" name="Google Shape;3729;p61"/>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30" name="Google Shape;3730;p61"/>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31" name="Google Shape;3731;p61"/>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32" name="Google Shape;3732;p61"/>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33" name="Google Shape;3733;p61"/>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34" name="Google Shape;3734;p61"/>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35" name="Google Shape;3735;p61"/>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36" name="Google Shape;3736;p61"/>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37" name="Google Shape;3737;p61"/>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38" name="Google Shape;3738;p61"/>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39" name="Google Shape;3739;p61"/>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40" name="Google Shape;3740;p61"/>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41" name="Google Shape;3741;p61"/>
            <p:cNvSpPr/>
            <p:nvPr/>
          </p:nvSpPr>
          <p:spPr>
            <a:xfrm>
              <a:off x="3113024" y="3987566"/>
              <a:ext cx="473436" cy="576477"/>
            </a:xfrm>
            <a:prstGeom prst="rect">
              <a:avLst/>
            </a:prstGeom>
            <a:blipFill rotWithShape="1">
              <a:blip r:embed="rId4">
                <a:alphaModFix/>
              </a:blip>
              <a:stretch>
                <a:fillRect r="-38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42" name="Google Shape;3742;p61"/>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43" name="Google Shape;3743;p61"/>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44" name="Google Shape;3744;p61"/>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45" name="Google Shape;3745;p61"/>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746" name="Google Shape;3746;p61"/>
          <p:cNvGrpSpPr/>
          <p:nvPr/>
        </p:nvGrpSpPr>
        <p:grpSpPr>
          <a:xfrm>
            <a:off x="444734" y="4401176"/>
            <a:ext cx="2207002" cy="629613"/>
            <a:chOff x="968477" y="4808824"/>
            <a:chExt cx="3652950" cy="1213489"/>
          </a:xfrm>
        </p:grpSpPr>
        <p:sp>
          <p:nvSpPr>
            <p:cNvPr id="3747" name="Google Shape;3747;p61"/>
            <p:cNvSpPr/>
            <p:nvPr/>
          </p:nvSpPr>
          <p:spPr>
            <a:xfrm>
              <a:off x="2267041" y="4906255"/>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48" name="Google Shape;3748;p61"/>
            <p:cNvSpPr/>
            <p:nvPr/>
          </p:nvSpPr>
          <p:spPr>
            <a:xfrm>
              <a:off x="2238204" y="5764462"/>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49" name="Google Shape;3749;p61"/>
            <p:cNvSpPr/>
            <p:nvPr/>
          </p:nvSpPr>
          <p:spPr>
            <a:xfrm>
              <a:off x="2259454" y="5388144"/>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50" name="Google Shape;3750;p61"/>
            <p:cNvSpPr/>
            <p:nvPr/>
          </p:nvSpPr>
          <p:spPr>
            <a:xfrm>
              <a:off x="968477" y="4808824"/>
              <a:ext cx="365295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1:</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2: </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3: </a:t>
              </a:r>
              <a:endParaRPr/>
            </a:p>
          </p:txBody>
        </p:sp>
      </p:grpSp>
      <p:sp>
        <p:nvSpPr>
          <p:cNvPr id="3751" name="Google Shape;3751;p61"/>
          <p:cNvSpPr/>
          <p:nvPr/>
        </p:nvSpPr>
        <p:spPr>
          <a:xfrm>
            <a:off x="276077" y="5385873"/>
            <a:ext cx="3492071" cy="364972"/>
          </a:xfrm>
          <a:prstGeom prst="rect">
            <a:avLst/>
          </a:prstGeom>
          <a:blipFill rotWithShape="1">
            <a:blip r:embed="rId5">
              <a:alphaModFix/>
            </a:blip>
            <a:stretch>
              <a:fillRect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grpSp>
        <p:nvGrpSpPr>
          <p:cNvPr id="3752" name="Google Shape;3752;p61"/>
          <p:cNvGrpSpPr/>
          <p:nvPr/>
        </p:nvGrpSpPr>
        <p:grpSpPr>
          <a:xfrm>
            <a:off x="6091699" y="1447800"/>
            <a:ext cx="1828800" cy="1030494"/>
            <a:chOff x="523996" y="1690688"/>
            <a:chExt cx="4384117" cy="2673566"/>
          </a:xfrm>
        </p:grpSpPr>
        <p:cxnSp>
          <p:nvCxnSpPr>
            <p:cNvPr id="3753" name="Google Shape;3753;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754" name="Google Shape;3754;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755" name="Google Shape;3755;p61"/>
            <p:cNvSpPr/>
            <p:nvPr/>
          </p:nvSpPr>
          <p:spPr>
            <a:xfrm>
              <a:off x="523996" y="2315675"/>
              <a:ext cx="868308" cy="78717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56" name="Google Shape;3756;p61"/>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57" name="Google Shape;3757;p61"/>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58" name="Google Shape;3758;p61"/>
            <p:cNvSpPr/>
            <p:nvPr/>
          </p:nvSpPr>
          <p:spPr>
            <a:xfrm>
              <a:off x="2976829" y="208362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59" name="Google Shape;3759;p61"/>
            <p:cNvSpPr/>
            <p:nvPr/>
          </p:nvSpPr>
          <p:spPr>
            <a:xfrm>
              <a:off x="3413129" y="2772697"/>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60" name="Google Shape;3760;p61"/>
            <p:cNvSpPr/>
            <p:nvPr/>
          </p:nvSpPr>
          <p:spPr>
            <a:xfrm>
              <a:off x="3851775" y="275324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61" name="Google Shape;3761;p61"/>
            <p:cNvSpPr/>
            <p:nvPr/>
          </p:nvSpPr>
          <p:spPr>
            <a:xfrm>
              <a:off x="3552656" y="229923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62" name="Google Shape;3762;p61"/>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63" name="Google Shape;3763;p61"/>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64" name="Google Shape;3764;p61"/>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65" name="Google Shape;3765;p61"/>
            <p:cNvSpPr/>
            <p:nvPr/>
          </p:nvSpPr>
          <p:spPr>
            <a:xfrm>
              <a:off x="2833741" y="2495394"/>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66" name="Google Shape;3766;p61"/>
            <p:cNvSpPr/>
            <p:nvPr/>
          </p:nvSpPr>
          <p:spPr>
            <a:xfrm>
              <a:off x="3710779" y="335563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67" name="Google Shape;3767;p61"/>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68" name="Google Shape;3768;p61"/>
            <p:cNvSpPr/>
            <p:nvPr/>
          </p:nvSpPr>
          <p:spPr>
            <a:xfrm>
              <a:off x="4434676" y="3569675"/>
              <a:ext cx="473437" cy="787176"/>
            </a:xfrm>
            <a:prstGeom prst="rect">
              <a:avLst/>
            </a:prstGeom>
            <a:blipFill rotWithShape="1">
              <a:blip r:embed="rId7">
                <a:alphaModFix/>
              </a:blip>
              <a:stretch>
                <a:fillRect r="-1967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69" name="Google Shape;3769;p61"/>
            <p:cNvSpPr/>
            <p:nvPr/>
          </p:nvSpPr>
          <p:spPr>
            <a:xfrm>
              <a:off x="1482431" y="1854502"/>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70" name="Google Shape;3770;p61"/>
            <p:cNvSpPr/>
            <p:nvPr/>
          </p:nvSpPr>
          <p:spPr>
            <a:xfrm>
              <a:off x="1883315" y="1690688"/>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71" name="Google Shape;3771;p61"/>
            <p:cNvSpPr/>
            <p:nvPr/>
          </p:nvSpPr>
          <p:spPr>
            <a:xfrm>
              <a:off x="2248830" y="1848099"/>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72" name="Google Shape;3772;p61"/>
            <p:cNvSpPr/>
            <p:nvPr/>
          </p:nvSpPr>
          <p:spPr>
            <a:xfrm>
              <a:off x="1702324" y="2207577"/>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grpSp>
      <p:grpSp>
        <p:nvGrpSpPr>
          <p:cNvPr id="3773" name="Google Shape;3773;p61"/>
          <p:cNvGrpSpPr/>
          <p:nvPr/>
        </p:nvGrpSpPr>
        <p:grpSpPr>
          <a:xfrm>
            <a:off x="6081912" y="3097311"/>
            <a:ext cx="1835759" cy="1039171"/>
            <a:chOff x="522273" y="1690688"/>
            <a:chExt cx="4400799" cy="2696078"/>
          </a:xfrm>
        </p:grpSpPr>
        <p:cxnSp>
          <p:nvCxnSpPr>
            <p:cNvPr id="3774" name="Google Shape;3774;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775" name="Google Shape;3775;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776" name="Google Shape;3776;p61"/>
            <p:cNvSpPr/>
            <p:nvPr/>
          </p:nvSpPr>
          <p:spPr>
            <a:xfrm>
              <a:off x="522273" y="2265833"/>
              <a:ext cx="868308" cy="78717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77" name="Google Shape;3777;p61"/>
            <p:cNvSpPr/>
            <p:nvPr/>
          </p:nvSpPr>
          <p:spPr>
            <a:xfrm>
              <a:off x="2121088" y="3735762"/>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78" name="Google Shape;3778;p61"/>
            <p:cNvSpPr/>
            <p:nvPr/>
          </p:nvSpPr>
          <p:spPr>
            <a:xfrm>
              <a:off x="1482431" y="36011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79" name="Google Shape;3779;p61"/>
            <p:cNvSpPr/>
            <p:nvPr/>
          </p:nvSpPr>
          <p:spPr>
            <a:xfrm>
              <a:off x="2976829" y="208362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0" name="Google Shape;3780;p61"/>
            <p:cNvSpPr/>
            <p:nvPr/>
          </p:nvSpPr>
          <p:spPr>
            <a:xfrm>
              <a:off x="3413129" y="2772697"/>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1" name="Google Shape;3781;p61"/>
            <p:cNvSpPr/>
            <p:nvPr/>
          </p:nvSpPr>
          <p:spPr>
            <a:xfrm>
              <a:off x="3851775" y="275324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2" name="Google Shape;3782;p61"/>
            <p:cNvSpPr/>
            <p:nvPr/>
          </p:nvSpPr>
          <p:spPr>
            <a:xfrm>
              <a:off x="3552656" y="2299235"/>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3" name="Google Shape;3783;p61"/>
            <p:cNvSpPr/>
            <p:nvPr/>
          </p:nvSpPr>
          <p:spPr>
            <a:xfrm>
              <a:off x="1461181" y="292408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84" name="Google Shape;3784;p61"/>
            <p:cNvSpPr/>
            <p:nvPr/>
          </p:nvSpPr>
          <p:spPr>
            <a:xfrm>
              <a:off x="1872690" y="3192781"/>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85" name="Google Shape;3785;p61"/>
            <p:cNvSpPr/>
            <p:nvPr/>
          </p:nvSpPr>
          <p:spPr>
            <a:xfrm>
              <a:off x="2498487" y="328045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86" name="Google Shape;3786;p61"/>
            <p:cNvSpPr/>
            <p:nvPr/>
          </p:nvSpPr>
          <p:spPr>
            <a:xfrm>
              <a:off x="2833741" y="2495394"/>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7" name="Google Shape;3787;p61"/>
            <p:cNvSpPr/>
            <p:nvPr/>
          </p:nvSpPr>
          <p:spPr>
            <a:xfrm>
              <a:off x="3710779" y="335563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788" name="Google Shape;3788;p61"/>
            <p:cNvSpPr/>
            <p:nvPr/>
          </p:nvSpPr>
          <p:spPr>
            <a:xfrm>
              <a:off x="2043434" y="28472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89" name="Google Shape;3789;p61"/>
            <p:cNvSpPr/>
            <p:nvPr/>
          </p:nvSpPr>
          <p:spPr>
            <a:xfrm>
              <a:off x="4449635" y="3599590"/>
              <a:ext cx="473437" cy="787176"/>
            </a:xfrm>
            <a:prstGeom prst="rect">
              <a:avLst/>
            </a:prstGeom>
            <a:blipFill rotWithShape="1">
              <a:blip r:embed="rId9">
                <a:alphaModFix/>
              </a:blip>
              <a:stretch>
                <a:fillRect r="-1967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90" name="Google Shape;3790;p61"/>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91" name="Google Shape;3791;p61"/>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92" name="Google Shape;3792;p61"/>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793" name="Google Shape;3793;p61"/>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794" name="Google Shape;3794;p61"/>
          <p:cNvGrpSpPr/>
          <p:nvPr/>
        </p:nvGrpSpPr>
        <p:grpSpPr>
          <a:xfrm>
            <a:off x="6141524" y="4685359"/>
            <a:ext cx="1783276" cy="1030494"/>
            <a:chOff x="601935" y="1690688"/>
            <a:chExt cx="4274985" cy="2673566"/>
          </a:xfrm>
        </p:grpSpPr>
        <p:cxnSp>
          <p:nvCxnSpPr>
            <p:cNvPr id="3795" name="Google Shape;3795;p61"/>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796" name="Google Shape;3796;p61"/>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797" name="Google Shape;3797;p61"/>
            <p:cNvSpPr/>
            <p:nvPr/>
          </p:nvSpPr>
          <p:spPr>
            <a:xfrm>
              <a:off x="601935" y="2299234"/>
              <a:ext cx="868308" cy="78717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798" name="Google Shape;3798;p61"/>
            <p:cNvSpPr/>
            <p:nvPr/>
          </p:nvSpPr>
          <p:spPr>
            <a:xfrm>
              <a:off x="2121088" y="3735762"/>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799" name="Google Shape;3799;p61"/>
            <p:cNvSpPr/>
            <p:nvPr/>
          </p:nvSpPr>
          <p:spPr>
            <a:xfrm>
              <a:off x="1482431" y="36011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00" name="Google Shape;3800;p61"/>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1" name="Google Shape;3801;p61"/>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2" name="Google Shape;3802;p61"/>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3" name="Google Shape;3803;p61"/>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4" name="Google Shape;3804;p61"/>
            <p:cNvSpPr/>
            <p:nvPr/>
          </p:nvSpPr>
          <p:spPr>
            <a:xfrm>
              <a:off x="1461181" y="292408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05" name="Google Shape;3805;p61"/>
            <p:cNvSpPr/>
            <p:nvPr/>
          </p:nvSpPr>
          <p:spPr>
            <a:xfrm>
              <a:off x="1872690" y="3192781"/>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06" name="Google Shape;3806;p61"/>
            <p:cNvSpPr/>
            <p:nvPr/>
          </p:nvSpPr>
          <p:spPr>
            <a:xfrm>
              <a:off x="2498487" y="328045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07" name="Google Shape;3807;p61"/>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8" name="Google Shape;3808;p61"/>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09" name="Google Shape;3809;p61"/>
            <p:cNvSpPr/>
            <p:nvPr/>
          </p:nvSpPr>
          <p:spPr>
            <a:xfrm>
              <a:off x="2043434" y="2847213"/>
              <a:ext cx="291907" cy="257851"/>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10" name="Google Shape;3810;p61"/>
            <p:cNvSpPr/>
            <p:nvPr/>
          </p:nvSpPr>
          <p:spPr>
            <a:xfrm>
              <a:off x="4403483" y="3577077"/>
              <a:ext cx="473437" cy="787176"/>
            </a:xfrm>
            <a:prstGeom prst="rect">
              <a:avLst/>
            </a:prstGeom>
            <a:blipFill rotWithShape="1">
              <a:blip r:embed="rId11">
                <a:alphaModFix/>
              </a:blip>
              <a:stretch>
                <a:fillRect r="-1967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11" name="Google Shape;3811;p61"/>
            <p:cNvSpPr/>
            <p:nvPr/>
          </p:nvSpPr>
          <p:spPr>
            <a:xfrm>
              <a:off x="1482431" y="1854502"/>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12" name="Google Shape;3812;p61"/>
            <p:cNvSpPr/>
            <p:nvPr/>
          </p:nvSpPr>
          <p:spPr>
            <a:xfrm>
              <a:off x="1883315" y="1690688"/>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13" name="Google Shape;3813;p61"/>
            <p:cNvSpPr/>
            <p:nvPr/>
          </p:nvSpPr>
          <p:spPr>
            <a:xfrm>
              <a:off x="2248830" y="1848099"/>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3814" name="Google Shape;3814;p61"/>
            <p:cNvSpPr/>
            <p:nvPr/>
          </p:nvSpPr>
          <p:spPr>
            <a:xfrm>
              <a:off x="1702324" y="2207577"/>
              <a:ext cx="270657" cy="270657"/>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grpSp>
      <p:cxnSp>
        <p:nvCxnSpPr>
          <p:cNvPr id="3815" name="Google Shape;3815;p61"/>
          <p:cNvCxnSpPr>
            <a:stCxn id="3724" idx="3"/>
          </p:cNvCxnSpPr>
          <p:nvPr/>
        </p:nvCxnSpPr>
        <p:spPr>
          <a:xfrm rot="10800000" flipH="1">
            <a:off x="3067879" y="1916346"/>
            <a:ext cx="2822700" cy="2204400"/>
          </a:xfrm>
          <a:prstGeom prst="straightConnector1">
            <a:avLst/>
          </a:prstGeom>
          <a:noFill/>
          <a:ln w="38100" cap="flat" cmpd="sng">
            <a:solidFill>
              <a:schemeClr val="dk1"/>
            </a:solidFill>
            <a:prstDash val="solid"/>
            <a:round/>
            <a:headEnd type="none" w="sm" len="sm"/>
            <a:tailEnd type="triangle" w="med" len="med"/>
          </a:ln>
        </p:spPr>
      </p:cxnSp>
      <p:cxnSp>
        <p:nvCxnSpPr>
          <p:cNvPr id="3816" name="Google Shape;3816;p61"/>
          <p:cNvCxnSpPr>
            <a:stCxn id="3724" idx="3"/>
          </p:cNvCxnSpPr>
          <p:nvPr/>
        </p:nvCxnSpPr>
        <p:spPr>
          <a:xfrm rot="10800000" flipH="1">
            <a:off x="3067879" y="3544446"/>
            <a:ext cx="2916900" cy="576300"/>
          </a:xfrm>
          <a:prstGeom prst="straightConnector1">
            <a:avLst/>
          </a:prstGeom>
          <a:noFill/>
          <a:ln w="38100" cap="flat" cmpd="sng">
            <a:solidFill>
              <a:schemeClr val="dk1"/>
            </a:solidFill>
            <a:prstDash val="solid"/>
            <a:round/>
            <a:headEnd type="none" w="sm" len="sm"/>
            <a:tailEnd type="triangle" w="med" len="med"/>
          </a:ln>
        </p:spPr>
      </p:cxnSp>
      <p:cxnSp>
        <p:nvCxnSpPr>
          <p:cNvPr id="3817" name="Google Shape;3817;p61"/>
          <p:cNvCxnSpPr>
            <a:stCxn id="3724" idx="3"/>
          </p:cNvCxnSpPr>
          <p:nvPr/>
        </p:nvCxnSpPr>
        <p:spPr>
          <a:xfrm>
            <a:off x="3067879" y="4120746"/>
            <a:ext cx="2831700" cy="948600"/>
          </a:xfrm>
          <a:prstGeom prst="straightConnector1">
            <a:avLst/>
          </a:prstGeom>
          <a:noFill/>
          <a:ln w="38100" cap="flat" cmpd="sng">
            <a:solidFill>
              <a:schemeClr val="dk1"/>
            </a:solidFill>
            <a:prstDash val="solid"/>
            <a:round/>
            <a:headEnd type="none" w="sm" len="sm"/>
            <a:tailEnd type="triangle" w="med" len="med"/>
          </a:ln>
        </p:spPr>
      </p:cxnSp>
      <p:sp>
        <p:nvSpPr>
          <p:cNvPr id="3818" name="Google Shape;3818;p61"/>
          <p:cNvSpPr/>
          <p:nvPr/>
        </p:nvSpPr>
        <p:spPr>
          <a:xfrm>
            <a:off x="4837622" y="1890647"/>
            <a:ext cx="556289" cy="364972"/>
          </a:xfrm>
          <a:prstGeom prst="rect">
            <a:avLst/>
          </a:prstGeom>
          <a:blipFill rotWithShape="1">
            <a:blip r:embed="rId12">
              <a:alphaModFix/>
            </a:blip>
            <a:stretch>
              <a:fillRect r="-10987" b="-1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19" name="Google Shape;3819;p61"/>
          <p:cNvSpPr/>
          <p:nvPr/>
        </p:nvSpPr>
        <p:spPr>
          <a:xfrm>
            <a:off x="5013933" y="3271113"/>
            <a:ext cx="556289" cy="364972"/>
          </a:xfrm>
          <a:prstGeom prst="rect">
            <a:avLst/>
          </a:prstGeom>
          <a:blipFill rotWithShape="1">
            <a:blip r:embed="rId13">
              <a:alphaModFix/>
            </a:blip>
            <a:stretch>
              <a:fillRect r="-9782" b="-1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20" name="Google Shape;3820;p61"/>
          <p:cNvSpPr/>
          <p:nvPr/>
        </p:nvSpPr>
        <p:spPr>
          <a:xfrm>
            <a:off x="4682227" y="4763241"/>
            <a:ext cx="556289" cy="364972"/>
          </a:xfrm>
          <a:prstGeom prst="rect">
            <a:avLst/>
          </a:prstGeom>
          <a:blipFill rotWithShape="1">
            <a:blip r:embed="rId14">
              <a:alphaModFix/>
            </a:blip>
            <a:stretch>
              <a:fillRect r="-10987" b="-1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21" name="Google Shape;3821;p61"/>
          <p:cNvSpPr/>
          <p:nvPr/>
        </p:nvSpPr>
        <p:spPr>
          <a:xfrm>
            <a:off x="496076" y="5831190"/>
            <a:ext cx="3067763" cy="454676"/>
          </a:xfrm>
          <a:prstGeom prst="rect">
            <a:avLst/>
          </a:prstGeom>
          <a:blipFill rotWithShape="1">
            <a:blip r:embed="rId15">
              <a:alphaModFix/>
            </a:blip>
            <a:stretch>
              <a:fillRect b="-540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22" name="Google Shape;3822;p61"/>
          <p:cNvSpPr/>
          <p:nvPr/>
        </p:nvSpPr>
        <p:spPr>
          <a:xfrm>
            <a:off x="4151585" y="5714602"/>
            <a:ext cx="4572000"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Tahoma"/>
              <a:buNone/>
            </a:pPr>
            <a:r>
              <a:rPr lang="en-US" sz="1050" b="1" i="0" u="none" strike="noStrike" cap="none">
                <a:solidFill>
                  <a:srgbClr val="000000"/>
                </a:solidFill>
                <a:latin typeface="Tahoma"/>
                <a:ea typeface="Tahoma"/>
                <a:cs typeface="Tahoma"/>
                <a:sym typeface="Tahoma"/>
              </a:rPr>
              <a:t>Note: </a:t>
            </a:r>
            <a:r>
              <a:rPr lang="en-US" sz="1050" b="0" i="0" u="none" strike="noStrike" cap="none">
                <a:solidFill>
                  <a:srgbClr val="000000"/>
                </a:solidFill>
                <a:latin typeface="Tahoma"/>
                <a:ea typeface="Tahoma"/>
                <a:cs typeface="Tahoma"/>
                <a:sym typeface="Tahoma"/>
              </a:rPr>
              <a:t>Scikit-Learn detects when you try to use a binary classification algorithm for a multi‐class classification task, and it automatically runs OvA (except for SVM classifiers for which it uses OvO)</a:t>
            </a:r>
            <a:endParaRPr/>
          </a:p>
        </p:txBody>
      </p:sp>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F4A8C01A-4B1E-ED5A-A447-8CFB607E635D}"/>
                  </a:ext>
                </a:extLst>
              </p14:cNvPr>
              <p14:cNvContentPartPr/>
              <p14:nvPr/>
            </p14:nvContentPartPr>
            <p14:xfrm>
              <a:off x="613080" y="728640"/>
              <a:ext cx="7854120" cy="5697000"/>
            </p14:xfrm>
          </p:contentPart>
        </mc:Choice>
        <mc:Fallback>
          <p:pic>
            <p:nvPicPr>
              <p:cNvPr id="2" name="Ink 1">
                <a:extLst>
                  <a:ext uri="{FF2B5EF4-FFF2-40B4-BE49-F238E27FC236}">
                    <a16:creationId xmlns:a16="http://schemas.microsoft.com/office/drawing/2014/main" id="{F4A8C01A-4B1E-ED5A-A447-8CFB607E635D}"/>
                  </a:ext>
                </a:extLst>
              </p:cNvPr>
              <p:cNvPicPr/>
              <p:nvPr/>
            </p:nvPicPr>
            <p:blipFill>
              <a:blip r:embed="rId17"/>
              <a:stretch>
                <a:fillRect/>
              </a:stretch>
            </p:blipFill>
            <p:spPr>
              <a:xfrm>
                <a:off x="603720" y="719280"/>
                <a:ext cx="7872840" cy="571572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6"/>
        <p:cNvGrpSpPr/>
        <p:nvPr/>
      </p:nvGrpSpPr>
      <p:grpSpPr>
        <a:xfrm>
          <a:off x="0" y="0"/>
          <a:ext cx="0" cy="0"/>
          <a:chOff x="0" y="0"/>
          <a:chExt cx="0" cy="0"/>
        </a:xfrm>
      </p:grpSpPr>
      <p:sp>
        <p:nvSpPr>
          <p:cNvPr id="3827" name="Google Shape;3827;p62"/>
          <p:cNvSpPr txBox="1"/>
          <p:nvPr/>
        </p:nvSpPr>
        <p:spPr>
          <a:xfrm>
            <a:off x="9526" y="533400"/>
            <a:ext cx="82200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Prediction – Multi class Classification</a:t>
            </a:r>
            <a:endParaRPr/>
          </a:p>
          <a:p>
            <a:pPr marL="0" marR="0" lvl="0" indent="0" algn="l" rtl="0">
              <a:lnSpc>
                <a:spcPct val="10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					One Vs One Strategy</a:t>
            </a:r>
            <a:endParaRPr sz="2000" b="1" i="0" u="none" strike="noStrike" cap="none">
              <a:solidFill>
                <a:srgbClr val="C00000"/>
              </a:solidFill>
              <a:latin typeface="Arial"/>
              <a:ea typeface="Arial"/>
              <a:cs typeface="Arial"/>
              <a:sym typeface="Arial"/>
            </a:endParaRPr>
          </a:p>
        </p:txBody>
      </p:sp>
      <p:sp>
        <p:nvSpPr>
          <p:cNvPr id="3828" name="Google Shape;3828;p62"/>
          <p:cNvSpPr txBox="1"/>
          <p:nvPr/>
        </p:nvSpPr>
        <p:spPr>
          <a:xfrm>
            <a:off x="321140" y="2991911"/>
            <a:ext cx="2746739" cy="225767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3829" name="Google Shape;3829;p62"/>
          <p:cNvGrpSpPr/>
          <p:nvPr/>
        </p:nvGrpSpPr>
        <p:grpSpPr>
          <a:xfrm>
            <a:off x="293130" y="2611871"/>
            <a:ext cx="2033024" cy="1490826"/>
            <a:chOff x="601935" y="1690688"/>
            <a:chExt cx="3827152" cy="2873355"/>
          </a:xfrm>
        </p:grpSpPr>
        <p:cxnSp>
          <p:nvCxnSpPr>
            <p:cNvPr id="3830" name="Google Shape;3830;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831" name="Google Shape;3831;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832" name="Google Shape;3832;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33" name="Google Shape;3833;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34" name="Google Shape;3834;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35" name="Google Shape;3835;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36" name="Google Shape;3836;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37" name="Google Shape;3837;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38" name="Google Shape;3838;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39" name="Google Shape;3839;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0" name="Google Shape;3840;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1" name="Google Shape;3841;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2" name="Google Shape;3842;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43" name="Google Shape;3843;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44" name="Google Shape;3844;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5" name="Google Shape;3845;p62"/>
            <p:cNvSpPr/>
            <p:nvPr/>
          </p:nvSpPr>
          <p:spPr>
            <a:xfrm>
              <a:off x="3113024" y="3987566"/>
              <a:ext cx="473436" cy="576477"/>
            </a:xfrm>
            <a:prstGeom prst="rect">
              <a:avLst/>
            </a:prstGeom>
            <a:blipFill rotWithShape="1">
              <a:blip r:embed="rId4">
                <a:alphaModFix/>
              </a:blip>
              <a:stretch>
                <a:fillRect r="-38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46" name="Google Shape;3846;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7" name="Google Shape;3847;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8" name="Google Shape;3848;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49" name="Google Shape;3849;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850" name="Google Shape;3850;p62"/>
          <p:cNvGrpSpPr/>
          <p:nvPr/>
        </p:nvGrpSpPr>
        <p:grpSpPr>
          <a:xfrm>
            <a:off x="444734" y="4401176"/>
            <a:ext cx="2207002" cy="629613"/>
            <a:chOff x="968477" y="4808824"/>
            <a:chExt cx="3652950" cy="1213489"/>
          </a:xfrm>
        </p:grpSpPr>
        <p:sp>
          <p:nvSpPr>
            <p:cNvPr id="3851" name="Google Shape;3851;p62"/>
            <p:cNvSpPr/>
            <p:nvPr/>
          </p:nvSpPr>
          <p:spPr>
            <a:xfrm>
              <a:off x="2267041" y="4906255"/>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52" name="Google Shape;3852;p62"/>
            <p:cNvSpPr/>
            <p:nvPr/>
          </p:nvSpPr>
          <p:spPr>
            <a:xfrm>
              <a:off x="2238204" y="5764462"/>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53" name="Google Shape;3853;p62"/>
            <p:cNvSpPr/>
            <p:nvPr/>
          </p:nvSpPr>
          <p:spPr>
            <a:xfrm>
              <a:off x="2259454" y="5388144"/>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54" name="Google Shape;3854;p62"/>
            <p:cNvSpPr/>
            <p:nvPr/>
          </p:nvSpPr>
          <p:spPr>
            <a:xfrm>
              <a:off x="968477" y="4808824"/>
              <a:ext cx="365295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1:</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2: </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Class 3: </a:t>
              </a:r>
              <a:endParaRPr/>
            </a:p>
          </p:txBody>
        </p:sp>
      </p:grpSp>
      <p:sp>
        <p:nvSpPr>
          <p:cNvPr id="3855" name="Google Shape;3855;p62"/>
          <p:cNvSpPr/>
          <p:nvPr/>
        </p:nvSpPr>
        <p:spPr>
          <a:xfrm>
            <a:off x="276077" y="5385873"/>
            <a:ext cx="3492071" cy="364972"/>
          </a:xfrm>
          <a:prstGeom prst="rect">
            <a:avLst/>
          </a:prstGeom>
          <a:blipFill rotWithShape="1">
            <a:blip r:embed="rId5">
              <a:alphaModFix/>
            </a:blip>
            <a:stretch>
              <a:fillRect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3856" name="Google Shape;3856;p62"/>
          <p:cNvCxnSpPr>
            <a:stCxn id="3828" idx="3"/>
          </p:cNvCxnSpPr>
          <p:nvPr/>
        </p:nvCxnSpPr>
        <p:spPr>
          <a:xfrm rot="10800000" flipH="1">
            <a:off x="3067879" y="1916346"/>
            <a:ext cx="2822700" cy="2204400"/>
          </a:xfrm>
          <a:prstGeom prst="straightConnector1">
            <a:avLst/>
          </a:prstGeom>
          <a:noFill/>
          <a:ln w="38100" cap="flat" cmpd="sng">
            <a:solidFill>
              <a:schemeClr val="dk1"/>
            </a:solidFill>
            <a:prstDash val="solid"/>
            <a:round/>
            <a:headEnd type="none" w="sm" len="sm"/>
            <a:tailEnd type="triangle" w="med" len="med"/>
          </a:ln>
        </p:spPr>
      </p:cxnSp>
      <p:cxnSp>
        <p:nvCxnSpPr>
          <p:cNvPr id="3857" name="Google Shape;3857;p62"/>
          <p:cNvCxnSpPr>
            <a:stCxn id="3828" idx="3"/>
          </p:cNvCxnSpPr>
          <p:nvPr/>
        </p:nvCxnSpPr>
        <p:spPr>
          <a:xfrm rot="10800000" flipH="1">
            <a:off x="3067879" y="3544446"/>
            <a:ext cx="2916900" cy="576300"/>
          </a:xfrm>
          <a:prstGeom prst="straightConnector1">
            <a:avLst/>
          </a:prstGeom>
          <a:noFill/>
          <a:ln w="38100" cap="flat" cmpd="sng">
            <a:solidFill>
              <a:schemeClr val="dk1"/>
            </a:solidFill>
            <a:prstDash val="solid"/>
            <a:round/>
            <a:headEnd type="none" w="sm" len="sm"/>
            <a:tailEnd type="triangle" w="med" len="med"/>
          </a:ln>
        </p:spPr>
      </p:cxnSp>
      <p:cxnSp>
        <p:nvCxnSpPr>
          <p:cNvPr id="3858" name="Google Shape;3858;p62"/>
          <p:cNvCxnSpPr>
            <a:stCxn id="3828" idx="3"/>
          </p:cNvCxnSpPr>
          <p:nvPr/>
        </p:nvCxnSpPr>
        <p:spPr>
          <a:xfrm>
            <a:off x="3067879" y="4120746"/>
            <a:ext cx="2831700" cy="948600"/>
          </a:xfrm>
          <a:prstGeom prst="straightConnector1">
            <a:avLst/>
          </a:prstGeom>
          <a:noFill/>
          <a:ln w="38100" cap="flat" cmpd="sng">
            <a:solidFill>
              <a:schemeClr val="dk1"/>
            </a:solidFill>
            <a:prstDash val="solid"/>
            <a:round/>
            <a:headEnd type="none" w="sm" len="sm"/>
            <a:tailEnd type="triangle" w="med" len="med"/>
          </a:ln>
        </p:spPr>
      </p:cxnSp>
      <p:sp>
        <p:nvSpPr>
          <p:cNvPr id="3859" name="Google Shape;3859;p62"/>
          <p:cNvSpPr/>
          <p:nvPr/>
        </p:nvSpPr>
        <p:spPr>
          <a:xfrm>
            <a:off x="4837622" y="1890647"/>
            <a:ext cx="556289" cy="364972"/>
          </a:xfrm>
          <a:prstGeom prst="rect">
            <a:avLst/>
          </a:prstGeom>
          <a:blipFill rotWithShape="1">
            <a:blip r:embed="rId6">
              <a:alphaModFix/>
            </a:blip>
            <a:stretch>
              <a:fillRect r="-10987" b="-1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60" name="Google Shape;3860;p62"/>
          <p:cNvSpPr/>
          <p:nvPr/>
        </p:nvSpPr>
        <p:spPr>
          <a:xfrm>
            <a:off x="5013933" y="3271113"/>
            <a:ext cx="556289" cy="364972"/>
          </a:xfrm>
          <a:prstGeom prst="rect">
            <a:avLst/>
          </a:prstGeom>
          <a:blipFill rotWithShape="1">
            <a:blip r:embed="rId7">
              <a:alphaModFix/>
            </a:blip>
            <a:stretch>
              <a:fillRect r="-9782" b="-1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61" name="Google Shape;3861;p62"/>
          <p:cNvSpPr/>
          <p:nvPr/>
        </p:nvSpPr>
        <p:spPr>
          <a:xfrm>
            <a:off x="4682227" y="4763241"/>
            <a:ext cx="556289" cy="364972"/>
          </a:xfrm>
          <a:prstGeom prst="rect">
            <a:avLst/>
          </a:prstGeom>
          <a:blipFill rotWithShape="1">
            <a:blip r:embed="rId8">
              <a:alphaModFix/>
            </a:blip>
            <a:stretch>
              <a:fillRect r="-10987" b="-1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62" name="Google Shape;3862;p62"/>
          <p:cNvSpPr/>
          <p:nvPr/>
        </p:nvSpPr>
        <p:spPr>
          <a:xfrm>
            <a:off x="496076" y="5831190"/>
            <a:ext cx="3067763" cy="454676"/>
          </a:xfrm>
          <a:prstGeom prst="rect">
            <a:avLst/>
          </a:prstGeom>
          <a:blipFill rotWithShape="1">
            <a:blip r:embed="rId9">
              <a:alphaModFix/>
            </a:blip>
            <a:stretch>
              <a:fillRect b="-540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63" name="Google Shape;3863;p62"/>
          <p:cNvSpPr/>
          <p:nvPr/>
        </p:nvSpPr>
        <p:spPr>
          <a:xfrm>
            <a:off x="5595902" y="6167301"/>
            <a:ext cx="21913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N × (N – 1) / 2 classifiers</a:t>
            </a:r>
            <a:endParaRPr sz="1600" b="0" i="0" u="none" strike="noStrike" cap="none">
              <a:solidFill>
                <a:srgbClr val="000000"/>
              </a:solidFill>
              <a:latin typeface="Tahoma"/>
              <a:ea typeface="Tahoma"/>
              <a:cs typeface="Tahoma"/>
              <a:sym typeface="Tahoma"/>
            </a:endParaRPr>
          </a:p>
        </p:txBody>
      </p:sp>
      <p:grpSp>
        <p:nvGrpSpPr>
          <p:cNvPr id="3864" name="Google Shape;3864;p62"/>
          <p:cNvGrpSpPr/>
          <p:nvPr/>
        </p:nvGrpSpPr>
        <p:grpSpPr>
          <a:xfrm>
            <a:off x="5967976" y="1338558"/>
            <a:ext cx="2033024" cy="1490826"/>
            <a:chOff x="601935" y="1690688"/>
            <a:chExt cx="3827152" cy="2873355"/>
          </a:xfrm>
        </p:grpSpPr>
        <p:cxnSp>
          <p:nvCxnSpPr>
            <p:cNvPr id="3865" name="Google Shape;3865;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866" name="Google Shape;3866;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867" name="Google Shape;3867;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68" name="Google Shape;3868;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69" name="Google Shape;3869;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0" name="Google Shape;3870;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1" name="Google Shape;3871;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2" name="Google Shape;3872;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3" name="Google Shape;3873;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4" name="Google Shape;3874;p62"/>
            <p:cNvSpPr/>
            <p:nvPr/>
          </p:nvSpPr>
          <p:spPr>
            <a:xfrm>
              <a:off x="3113024" y="3987566"/>
              <a:ext cx="473436" cy="576477"/>
            </a:xfrm>
            <a:prstGeom prst="rect">
              <a:avLst/>
            </a:prstGeom>
            <a:blipFill rotWithShape="1">
              <a:blip r:embed="rId4">
                <a:alphaModFix/>
              </a:blip>
              <a:stretch>
                <a:fillRect r="-38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75" name="Google Shape;3875;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6" name="Google Shape;3876;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7" name="Google Shape;3877;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78" name="Google Shape;3878;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p:grpSp>
        <p:nvGrpSpPr>
          <p:cNvPr id="3879" name="Google Shape;3879;p62"/>
          <p:cNvGrpSpPr/>
          <p:nvPr/>
        </p:nvGrpSpPr>
        <p:grpSpPr>
          <a:xfrm>
            <a:off x="5967976" y="3084000"/>
            <a:ext cx="2033024" cy="1345584"/>
            <a:chOff x="601935" y="1970621"/>
            <a:chExt cx="3827152" cy="2593422"/>
          </a:xfrm>
        </p:grpSpPr>
        <p:cxnSp>
          <p:nvCxnSpPr>
            <p:cNvPr id="3880" name="Google Shape;3880;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881" name="Google Shape;3881;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882" name="Google Shape;3882;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883" name="Google Shape;3883;p62"/>
            <p:cNvSpPr/>
            <p:nvPr/>
          </p:nvSpPr>
          <p:spPr>
            <a:xfrm>
              <a:off x="2121088" y="3735762"/>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84" name="Google Shape;3884;p62"/>
            <p:cNvSpPr/>
            <p:nvPr/>
          </p:nvSpPr>
          <p:spPr>
            <a:xfrm>
              <a:off x="1482431" y="36011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85" name="Google Shape;3885;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86" name="Google Shape;3886;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87" name="Google Shape;3887;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88" name="Google Shape;3888;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89" name="Google Shape;3889;p62"/>
            <p:cNvSpPr/>
            <p:nvPr/>
          </p:nvSpPr>
          <p:spPr>
            <a:xfrm>
              <a:off x="1461181" y="292408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90" name="Google Shape;3890;p62"/>
            <p:cNvSpPr/>
            <p:nvPr/>
          </p:nvSpPr>
          <p:spPr>
            <a:xfrm>
              <a:off x="1872690" y="3192781"/>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91" name="Google Shape;3891;p62"/>
            <p:cNvSpPr/>
            <p:nvPr/>
          </p:nvSpPr>
          <p:spPr>
            <a:xfrm>
              <a:off x="2498487" y="328045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92" name="Google Shape;3892;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93" name="Google Shape;3893;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894" name="Google Shape;3894;p62"/>
            <p:cNvSpPr/>
            <p:nvPr/>
          </p:nvSpPr>
          <p:spPr>
            <a:xfrm>
              <a:off x="2043434" y="2847213"/>
              <a:ext cx="291907" cy="257851"/>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895" name="Google Shape;3895;p62"/>
            <p:cNvSpPr/>
            <p:nvPr/>
          </p:nvSpPr>
          <p:spPr>
            <a:xfrm>
              <a:off x="3113024" y="3987566"/>
              <a:ext cx="473436" cy="576477"/>
            </a:xfrm>
            <a:prstGeom prst="rect">
              <a:avLst/>
            </a:prstGeom>
            <a:blipFill rotWithShape="1">
              <a:blip r:embed="rId4">
                <a:alphaModFix/>
              </a:blip>
              <a:stretch>
                <a:fillRect r="-38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grpSp>
      <p:grpSp>
        <p:nvGrpSpPr>
          <p:cNvPr id="3896" name="Google Shape;3896;p62"/>
          <p:cNvGrpSpPr/>
          <p:nvPr/>
        </p:nvGrpSpPr>
        <p:grpSpPr>
          <a:xfrm>
            <a:off x="6019800" y="4462758"/>
            <a:ext cx="2033024" cy="1490826"/>
            <a:chOff x="601935" y="1690688"/>
            <a:chExt cx="3827152" cy="2873355"/>
          </a:xfrm>
        </p:grpSpPr>
        <p:cxnSp>
          <p:nvCxnSpPr>
            <p:cNvPr id="3897" name="Google Shape;3897;p62"/>
            <p:cNvCxnSpPr/>
            <p:nvPr/>
          </p:nvCxnSpPr>
          <p:spPr>
            <a:xfrm>
              <a:off x="1215660" y="1970621"/>
              <a:ext cx="0" cy="2393633"/>
            </a:xfrm>
            <a:prstGeom prst="straightConnector1">
              <a:avLst/>
            </a:prstGeom>
            <a:noFill/>
            <a:ln w="38100" cap="flat" cmpd="sng">
              <a:solidFill>
                <a:schemeClr val="dk1"/>
              </a:solidFill>
              <a:prstDash val="solid"/>
              <a:round/>
              <a:headEnd type="stealth" w="med" len="med"/>
              <a:tailEnd type="none" w="sm" len="sm"/>
            </a:ln>
          </p:spPr>
        </p:cxnSp>
        <p:cxnSp>
          <p:nvCxnSpPr>
            <p:cNvPr id="3898" name="Google Shape;3898;p62"/>
            <p:cNvCxnSpPr/>
            <p:nvPr/>
          </p:nvCxnSpPr>
          <p:spPr>
            <a:xfrm rot="10800000" flipH="1">
              <a:off x="1040516" y="4086946"/>
              <a:ext cx="3388571" cy="1"/>
            </a:xfrm>
            <a:prstGeom prst="straightConnector1">
              <a:avLst/>
            </a:prstGeom>
            <a:noFill/>
            <a:ln w="38100" cap="flat" cmpd="sng">
              <a:solidFill>
                <a:schemeClr val="dk1"/>
              </a:solidFill>
              <a:prstDash val="solid"/>
              <a:round/>
              <a:headEnd type="none" w="sm" len="sm"/>
              <a:tailEnd type="stealth" w="med" len="med"/>
            </a:ln>
          </p:spPr>
        </p:cxnSp>
        <p:sp>
          <p:nvSpPr>
            <p:cNvPr id="3899" name="Google Shape;3899;p62"/>
            <p:cNvSpPr/>
            <p:nvPr/>
          </p:nvSpPr>
          <p:spPr>
            <a:xfrm>
              <a:off x="601935" y="2299235"/>
              <a:ext cx="663920" cy="57647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900" name="Google Shape;3900;p62"/>
            <p:cNvSpPr/>
            <p:nvPr/>
          </p:nvSpPr>
          <p:spPr>
            <a:xfrm>
              <a:off x="2976829" y="208362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1" name="Google Shape;3901;p62"/>
            <p:cNvSpPr/>
            <p:nvPr/>
          </p:nvSpPr>
          <p:spPr>
            <a:xfrm>
              <a:off x="3413129" y="2772697"/>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2" name="Google Shape;3902;p62"/>
            <p:cNvSpPr/>
            <p:nvPr/>
          </p:nvSpPr>
          <p:spPr>
            <a:xfrm>
              <a:off x="3851775" y="275324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3" name="Google Shape;3903;p62"/>
            <p:cNvSpPr/>
            <p:nvPr/>
          </p:nvSpPr>
          <p:spPr>
            <a:xfrm>
              <a:off x="3552656" y="2299235"/>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4" name="Google Shape;3904;p62"/>
            <p:cNvSpPr/>
            <p:nvPr/>
          </p:nvSpPr>
          <p:spPr>
            <a:xfrm>
              <a:off x="2833741" y="2495394"/>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5" name="Google Shape;3905;p62"/>
            <p:cNvSpPr/>
            <p:nvPr/>
          </p:nvSpPr>
          <p:spPr>
            <a:xfrm>
              <a:off x="3710779" y="3355633"/>
              <a:ext cx="291907" cy="257851"/>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0000"/>
                </a:solidFill>
                <a:latin typeface="Calibri"/>
                <a:ea typeface="Calibri"/>
                <a:cs typeface="Calibri"/>
                <a:sym typeface="Calibri"/>
              </a:endParaRPr>
            </a:p>
          </p:txBody>
        </p:sp>
        <p:sp>
          <p:nvSpPr>
            <p:cNvPr id="3906" name="Google Shape;3906;p62"/>
            <p:cNvSpPr/>
            <p:nvPr/>
          </p:nvSpPr>
          <p:spPr>
            <a:xfrm>
              <a:off x="3113024" y="3987566"/>
              <a:ext cx="473436" cy="576477"/>
            </a:xfrm>
            <a:prstGeom prst="rect">
              <a:avLst/>
            </a:prstGeom>
            <a:blipFill rotWithShape="1">
              <a:blip r:embed="rId4">
                <a:alphaModFix/>
              </a:blip>
              <a:stretch>
                <a:fillRect r="-38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907" name="Google Shape;3907;p62"/>
            <p:cNvSpPr/>
            <p:nvPr/>
          </p:nvSpPr>
          <p:spPr>
            <a:xfrm>
              <a:off x="1482431" y="1854502"/>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908" name="Google Shape;3908;p62"/>
            <p:cNvSpPr/>
            <p:nvPr/>
          </p:nvSpPr>
          <p:spPr>
            <a:xfrm>
              <a:off x="1883315" y="1690688"/>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909" name="Google Shape;3909;p62"/>
            <p:cNvSpPr/>
            <p:nvPr/>
          </p:nvSpPr>
          <p:spPr>
            <a:xfrm>
              <a:off x="2248830" y="1848099"/>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sp>
          <p:nvSpPr>
            <p:cNvPr id="3910" name="Google Shape;3910;p62"/>
            <p:cNvSpPr/>
            <p:nvPr/>
          </p:nvSpPr>
          <p:spPr>
            <a:xfrm>
              <a:off x="1702324" y="2207577"/>
              <a:ext cx="270657" cy="270657"/>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ahoma"/>
                <a:buNone/>
              </a:pPr>
              <a:endParaRPr sz="1400" b="0" i="0" u="none" strike="noStrike" cap="none">
                <a:solidFill>
                  <a:srgbClr val="FFFFFF"/>
                </a:solidFill>
                <a:latin typeface="Calibri"/>
                <a:ea typeface="Calibri"/>
                <a:cs typeface="Calibri"/>
                <a:sym typeface="Calibri"/>
              </a:endParaRPr>
            </a:p>
          </p:txBody>
        </p:sp>
      </p:gr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5463449E-DE15-A26C-EA4C-C00926D5C0D3}"/>
                  </a:ext>
                </a:extLst>
              </p14:cNvPr>
              <p14:cNvContentPartPr/>
              <p14:nvPr/>
            </p14:nvContentPartPr>
            <p14:xfrm>
              <a:off x="1367640" y="1406160"/>
              <a:ext cx="7455240" cy="5224680"/>
            </p14:xfrm>
          </p:contentPart>
        </mc:Choice>
        <mc:Fallback>
          <p:pic>
            <p:nvPicPr>
              <p:cNvPr id="2" name="Ink 1">
                <a:extLst>
                  <a:ext uri="{FF2B5EF4-FFF2-40B4-BE49-F238E27FC236}">
                    <a16:creationId xmlns:a16="http://schemas.microsoft.com/office/drawing/2014/main" id="{5463449E-DE15-A26C-EA4C-C00926D5C0D3}"/>
                  </a:ext>
                </a:extLst>
              </p:cNvPr>
              <p:cNvPicPr/>
              <p:nvPr/>
            </p:nvPicPr>
            <p:blipFill>
              <a:blip r:embed="rId11"/>
              <a:stretch>
                <a:fillRect/>
              </a:stretch>
            </p:blipFill>
            <p:spPr>
              <a:xfrm>
                <a:off x="1358280" y="1396800"/>
                <a:ext cx="7473960" cy="52434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28"/>
          <p:cNvSpPr/>
          <p:nvPr/>
        </p:nvSpPr>
        <p:spPr>
          <a:xfrm>
            <a:off x="4114800" y="2762250"/>
            <a:ext cx="5029200" cy="3238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72" name="Google Shape;3372;p28"/>
          <p:cNvSpPr txBox="1"/>
          <p:nvPr/>
        </p:nvSpPr>
        <p:spPr>
          <a:xfrm>
            <a:off x="0" y="854362"/>
            <a:ext cx="77724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 (cross entropy)</a:t>
            </a:r>
            <a:endParaRPr/>
          </a:p>
        </p:txBody>
      </p:sp>
      <p:pic>
        <p:nvPicPr>
          <p:cNvPr id="3373" name="Google Shape;3373;p28"/>
          <p:cNvPicPr preferRelativeResize="0"/>
          <p:nvPr/>
        </p:nvPicPr>
        <p:blipFill rotWithShape="1">
          <a:blip r:embed="rId3">
            <a:alphaModFix/>
          </a:blip>
          <a:srcRect/>
          <a:stretch/>
        </p:blipFill>
        <p:spPr>
          <a:xfrm>
            <a:off x="3535680" y="1843609"/>
            <a:ext cx="4572000" cy="554602"/>
          </a:xfrm>
          <a:prstGeom prst="rect">
            <a:avLst/>
          </a:prstGeom>
          <a:noFill/>
          <a:ln>
            <a:noFill/>
          </a:ln>
        </p:spPr>
      </p:pic>
      <p:cxnSp>
        <p:nvCxnSpPr>
          <p:cNvPr id="3374" name="Google Shape;3374;p28"/>
          <p:cNvCxnSpPr/>
          <p:nvPr/>
        </p:nvCxnSpPr>
        <p:spPr>
          <a:xfrm rot="10800000">
            <a:off x="1066801" y="3581402"/>
            <a:ext cx="1979" cy="2025979"/>
          </a:xfrm>
          <a:prstGeom prst="straightConnector1">
            <a:avLst/>
          </a:prstGeom>
          <a:noFill/>
          <a:ln w="38100" cap="flat" cmpd="sng">
            <a:solidFill>
              <a:schemeClr val="dk1"/>
            </a:solidFill>
            <a:prstDash val="solid"/>
            <a:round/>
            <a:headEnd type="none" w="sm" len="sm"/>
            <a:tailEnd type="stealth" w="med" len="med"/>
          </a:ln>
        </p:spPr>
      </p:cxnSp>
      <p:cxnSp>
        <p:nvCxnSpPr>
          <p:cNvPr id="3375" name="Google Shape;3375;p28"/>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76" name="Google Shape;3376;p28"/>
          <p:cNvPicPr preferRelativeResize="0"/>
          <p:nvPr/>
        </p:nvPicPr>
        <p:blipFill rotWithShape="1">
          <a:blip r:embed="rId4">
            <a:alphaModFix/>
          </a:blip>
          <a:srcRect/>
          <a:stretch/>
        </p:blipFill>
        <p:spPr>
          <a:xfrm>
            <a:off x="2057400" y="5576012"/>
            <a:ext cx="814730" cy="367589"/>
          </a:xfrm>
          <a:prstGeom prst="rect">
            <a:avLst/>
          </a:prstGeom>
          <a:noFill/>
          <a:ln>
            <a:noFill/>
          </a:ln>
        </p:spPr>
      </p:pic>
      <p:sp>
        <p:nvSpPr>
          <p:cNvPr id="3377" name="Google Shape;3377;p28"/>
          <p:cNvSpPr txBox="1"/>
          <p:nvPr/>
        </p:nvSpPr>
        <p:spPr>
          <a:xfrm>
            <a:off x="1448809" y="3023955"/>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1</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ie.,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Actual Value Job Offered = 1</a:t>
            </a:r>
            <a:endParaRPr sz="1400" b="0" i="0" u="none" strike="noStrike" cap="none">
              <a:solidFill>
                <a:srgbClr val="0070C0"/>
              </a:solidFill>
              <a:latin typeface="Arial"/>
              <a:ea typeface="Arial"/>
              <a:cs typeface="Arial"/>
              <a:sym typeface="Arial"/>
            </a:endParaRPr>
          </a:p>
        </p:txBody>
      </p:sp>
      <p:cxnSp>
        <p:nvCxnSpPr>
          <p:cNvPr id="3378" name="Google Shape;3378;p28"/>
          <p:cNvCxnSpPr/>
          <p:nvPr/>
        </p:nvCxnSpPr>
        <p:spPr>
          <a:xfrm>
            <a:off x="3657600" y="5410200"/>
            <a:ext cx="0" cy="228600"/>
          </a:xfrm>
          <a:prstGeom prst="straightConnector1">
            <a:avLst/>
          </a:prstGeom>
          <a:noFill/>
          <a:ln w="31750" cap="flat" cmpd="sng">
            <a:solidFill>
              <a:srgbClr val="0C0C0C"/>
            </a:solidFill>
            <a:prstDash val="solid"/>
            <a:round/>
            <a:headEnd type="none" w="sm" len="sm"/>
            <a:tailEnd type="none" w="sm" len="sm"/>
          </a:ln>
        </p:spPr>
      </p:cxnSp>
      <p:sp>
        <p:nvSpPr>
          <p:cNvPr id="3379" name="Google Shape;3379;p28"/>
          <p:cNvSpPr txBox="1"/>
          <p:nvPr/>
        </p:nvSpPr>
        <p:spPr>
          <a:xfrm>
            <a:off x="3505200" y="5586350"/>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a:p>
        </p:txBody>
      </p:sp>
      <p:sp>
        <p:nvSpPr>
          <p:cNvPr id="3380" name="Google Shape;3380;p28"/>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a:p>
        </p:txBody>
      </p:sp>
      <p:pic>
        <p:nvPicPr>
          <p:cNvPr id="3381" name="Google Shape;3381;p28"/>
          <p:cNvPicPr preferRelativeResize="0"/>
          <p:nvPr/>
        </p:nvPicPr>
        <p:blipFill rotWithShape="1">
          <a:blip r:embed="rId5">
            <a:alphaModFix/>
          </a:blip>
          <a:srcRect/>
          <a:stretch/>
        </p:blipFill>
        <p:spPr>
          <a:xfrm>
            <a:off x="4476750" y="3809645"/>
            <a:ext cx="3638551" cy="1714855"/>
          </a:xfrm>
          <a:prstGeom prst="rect">
            <a:avLst/>
          </a:prstGeom>
          <a:noFill/>
          <a:ln>
            <a:noFill/>
          </a:ln>
        </p:spPr>
      </p:pic>
      <p:sp>
        <p:nvSpPr>
          <p:cNvPr id="3382" name="Google Shape;3382;p28"/>
          <p:cNvSpPr/>
          <p:nvPr/>
        </p:nvSpPr>
        <p:spPr>
          <a:xfrm>
            <a:off x="1276350" y="3543300"/>
            <a:ext cx="2400300" cy="1924050"/>
          </a:xfrm>
          <a:custGeom>
            <a:avLst/>
            <a:gdLst/>
            <a:ahLst/>
            <a:cxnLst/>
            <a:rect l="l" t="t" r="r" b="b"/>
            <a:pathLst>
              <a:path w="2400300" h="1924050" extrusionOk="0">
                <a:moveTo>
                  <a:pt x="0" y="0"/>
                </a:moveTo>
                <a:cubicBezTo>
                  <a:pt x="100012" y="587375"/>
                  <a:pt x="200025" y="1174750"/>
                  <a:pt x="600075" y="1495425"/>
                </a:cubicBezTo>
                <a:cubicBezTo>
                  <a:pt x="1000125" y="1816100"/>
                  <a:pt x="2111375" y="1897063"/>
                  <a:pt x="2400300" y="19240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83" name="Google Shape;3383;p28"/>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a:p>
        </p:txBody>
      </p:sp>
      <p:sp>
        <p:nvSpPr>
          <p:cNvPr id="3384" name="Google Shape;3384;p28"/>
          <p:cNvSpPr txBox="1"/>
          <p:nvPr/>
        </p:nvSpPr>
        <p:spPr>
          <a:xfrm>
            <a:off x="3967181" y="5576012"/>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385" name="Google Shape;3385;p28"/>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0A941B5D-EDC5-5D15-0CDA-AC119F1C474A}"/>
                  </a:ext>
                </a:extLst>
              </p14:cNvPr>
              <p14:cNvContentPartPr/>
              <p14:nvPr/>
            </p14:nvContentPartPr>
            <p14:xfrm>
              <a:off x="5435640" y="1748520"/>
              <a:ext cx="2890080" cy="819360"/>
            </p14:xfrm>
          </p:contentPart>
        </mc:Choice>
        <mc:Fallback>
          <p:pic>
            <p:nvPicPr>
              <p:cNvPr id="2" name="Ink 1">
                <a:extLst>
                  <a:ext uri="{FF2B5EF4-FFF2-40B4-BE49-F238E27FC236}">
                    <a16:creationId xmlns:a16="http://schemas.microsoft.com/office/drawing/2014/main" id="{0A941B5D-EDC5-5D15-0CDA-AC119F1C474A}"/>
                  </a:ext>
                </a:extLst>
              </p:cNvPr>
              <p:cNvPicPr/>
              <p:nvPr/>
            </p:nvPicPr>
            <p:blipFill>
              <a:blip r:embed="rId7"/>
              <a:stretch>
                <a:fillRect/>
              </a:stretch>
            </p:blipFill>
            <p:spPr>
              <a:xfrm>
                <a:off x="5426280" y="1739160"/>
                <a:ext cx="2908800" cy="8380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5"/>
        <p:cNvGrpSpPr/>
        <p:nvPr/>
      </p:nvGrpSpPr>
      <p:grpSpPr>
        <a:xfrm>
          <a:off x="0" y="0"/>
          <a:ext cx="0" cy="0"/>
          <a:chOff x="0" y="0"/>
          <a:chExt cx="0" cy="0"/>
        </a:xfrm>
      </p:grpSpPr>
      <p:sp>
        <p:nvSpPr>
          <p:cNvPr id="3916" name="Google Shape;3916;p6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Logistic regression (Classification)- Summary</a:t>
            </a:r>
            <a:endParaRPr b="1"/>
          </a:p>
        </p:txBody>
      </p:sp>
      <p:sp>
        <p:nvSpPr>
          <p:cNvPr id="3917" name="Google Shape;3917;p63"/>
          <p:cNvSpPr txBox="1">
            <a:spLocks noGrp="1"/>
          </p:cNvSpPr>
          <p:nvPr>
            <p:ph type="body" idx="1"/>
          </p:nvPr>
        </p:nvSpPr>
        <p:spPr>
          <a:xfrm>
            <a:off x="685800" y="1676400"/>
            <a:ext cx="7296150" cy="3638550"/>
          </a:xfrm>
          <a:prstGeom prst="rect">
            <a:avLst/>
          </a:prstGeom>
          <a:blipFill rotWithShape="1">
            <a:blip r:embed="rId3">
              <a:alphaModFix/>
            </a:blip>
            <a:stretch>
              <a:fillRect l="-1002" t="-2847"/>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Char char="•"/>
            </a:pPr>
            <a:r>
              <a:rPr lang="en-US"/>
              <a:t> </a:t>
            </a:r>
            <a:endParaRPr/>
          </a:p>
        </p:txBody>
      </p:sp>
      <p:sp>
        <p:nvSpPr>
          <p:cNvPr id="3918" name="Google Shape;3918;p63"/>
          <p:cNvSpPr/>
          <p:nvPr/>
        </p:nvSpPr>
        <p:spPr>
          <a:xfrm>
            <a:off x="228600" y="5327997"/>
            <a:ext cx="8915400"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Note:</a:t>
            </a:r>
            <a:endParaRPr/>
          </a:p>
          <a:p>
            <a:pPr marL="171450" marR="0" lvl="0" indent="-171450"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Tahoma"/>
                <a:ea typeface="Tahoma"/>
                <a:cs typeface="Tahoma"/>
                <a:sym typeface="Tahoma"/>
              </a:rPr>
              <a:t>σ(t) &lt; 0.5 when t &lt; 0, and σ(t) ≥ 0.5 when t ≥ 0, so a Logistic model predicts 1 if xTθ is positive, and 0 if it is negative</a:t>
            </a:r>
            <a:endParaRPr/>
          </a:p>
          <a:p>
            <a:pPr marL="171450" marR="0" lvl="0" indent="-171450"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Tahoma"/>
                <a:ea typeface="Tahoma"/>
                <a:cs typeface="Tahoma"/>
                <a:sym typeface="Tahoma"/>
              </a:rPr>
              <a:t>logit(p) = log(p / (1 - p)), is the inverse of the logistic function. Indeed, if you compute the logit of the estimated probability p, you will find that the result is t. The logit is also called the log-odds</a:t>
            </a:r>
            <a:endParaRPr sz="12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200"/>
              <a:buFont typeface="Tahoma"/>
              <a:buNone/>
            </a:pPr>
            <a:endParaRPr sz="1200" b="0" i="0" u="none" strike="noStrike" cap="none">
              <a:solidFill>
                <a:srgbClr val="000000"/>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2"/>
        <p:cNvGrpSpPr/>
        <p:nvPr/>
      </p:nvGrpSpPr>
      <p:grpSpPr>
        <a:xfrm>
          <a:off x="0" y="0"/>
          <a:ext cx="0" cy="0"/>
          <a:chOff x="0" y="0"/>
          <a:chExt cx="0" cy="0"/>
        </a:xfrm>
      </p:grpSpPr>
      <p:sp>
        <p:nvSpPr>
          <p:cNvPr id="3923" name="Google Shape;3923;p64"/>
          <p:cNvSpPr txBox="1">
            <a:spLocks noGrp="1"/>
          </p:cNvSpPr>
          <p:nvPr>
            <p:ph type="title"/>
          </p:nvPr>
        </p:nvSpPr>
        <p:spPr>
          <a:xfrm>
            <a:off x="1219200" y="19812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
        <p:nvSpPr>
          <p:cNvPr id="3924" name="Google Shape;3924;p64"/>
          <p:cNvSpPr txBox="1"/>
          <p:nvPr/>
        </p:nvSpPr>
        <p:spPr>
          <a:xfrm>
            <a:off x="4419600" y="5143500"/>
            <a:ext cx="4572000" cy="1143000"/>
          </a:xfrm>
          <a:prstGeom prst="rect">
            <a:avLst/>
          </a:prstGeom>
          <a:noFill/>
          <a:ln>
            <a:noFill/>
          </a:ln>
        </p:spPr>
        <p:txBody>
          <a:bodyPr spcFirstLastPara="1" wrap="square" lIns="91425" tIns="45700" rIns="91425" bIns="45700" anchor="t" anchorCtr="0">
            <a:noAutofit/>
          </a:bodyPr>
          <a:lstStyle/>
          <a:p>
            <a:pPr marL="800100" marR="0" lvl="0" indent="-800100" algn="l" rtl="0">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Next Session Plan : </a:t>
            </a:r>
            <a:br>
              <a:rPr lang="en-US" sz="4000">
                <a:solidFill>
                  <a:schemeClr val="dk1"/>
                </a:solidFill>
                <a:latin typeface="Calibri"/>
                <a:ea typeface="Calibri"/>
                <a:cs typeface="Calibri"/>
                <a:sym typeface="Calibri"/>
              </a:rPr>
            </a:br>
            <a:r>
              <a:rPr lang="en-US" sz="1600">
                <a:solidFill>
                  <a:srgbClr val="7030A0"/>
                </a:solidFill>
                <a:latin typeface="Calibri"/>
                <a:ea typeface="Calibri"/>
                <a:cs typeface="Calibri"/>
                <a:sym typeface="Calibri"/>
              </a:rPr>
              <a:t>Module 5 – Decision Tree Classifier</a:t>
            </a:r>
            <a:endParaRPr sz="1600">
              <a:solidFill>
                <a:srgbClr val="7030A0"/>
              </a:solidFill>
              <a:latin typeface="Calibri"/>
              <a:ea typeface="Calibri"/>
              <a:cs typeface="Calibri"/>
              <a:sym typeface="Calibri"/>
            </a:endParaRPr>
          </a:p>
        </p:txBody>
      </p:sp>
      <p:sp>
        <p:nvSpPr>
          <p:cNvPr id="3925" name="Google Shape;3925;p64"/>
          <p:cNvSpPr txBox="1"/>
          <p:nvPr/>
        </p:nvSpPr>
        <p:spPr>
          <a:xfrm>
            <a:off x="457200" y="2819400"/>
            <a:ext cx="8292600" cy="2057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Required Reading fo</a:t>
            </a:r>
            <a:r>
              <a:rPr lang="en-US" sz="1600" b="1">
                <a:solidFill>
                  <a:srgbClr val="000000"/>
                </a:solidFill>
                <a:latin typeface="Arial"/>
                <a:ea typeface="Arial"/>
                <a:cs typeface="Arial"/>
                <a:sym typeface="Arial"/>
              </a:rPr>
              <a:t>r completed session </a:t>
            </a:r>
            <a:r>
              <a:rPr lang="en-US" sz="1600" b="1" i="0" u="none" strike="noStrike" cap="none">
                <a:solidFill>
                  <a:srgbClr val="000000"/>
                </a:solidFill>
                <a:latin typeface="Arial"/>
                <a:ea typeface="Arial"/>
                <a:cs typeface="Arial"/>
                <a:sym typeface="Arial"/>
              </a:rPr>
              <a:t>: </a:t>
            </a:r>
            <a:r>
              <a:rPr lang="en-US" sz="1600" b="0" i="0" u="none" strike="noStrike" cap="none">
                <a:solidFill>
                  <a:srgbClr val="000000"/>
                </a:solidFill>
                <a:latin typeface="Arial"/>
                <a:ea typeface="Arial"/>
                <a:cs typeface="Arial"/>
                <a:sym typeface="Arial"/>
              </a:rPr>
              <a:t> </a:t>
            </a:r>
            <a:endParaRPr/>
          </a:p>
          <a:p>
            <a:pPr marL="542925" marR="0" lvl="0" indent="0" algn="l" rtl="0">
              <a:lnSpc>
                <a:spcPct val="150000"/>
              </a:lnSpc>
              <a:spcBef>
                <a:spcPts val="0"/>
              </a:spcBef>
              <a:spcAft>
                <a:spcPts val="0"/>
              </a:spcAft>
              <a:buNone/>
            </a:pPr>
            <a:r>
              <a:rPr lang="en-US" sz="1600">
                <a:solidFill>
                  <a:srgbClr val="000000"/>
                </a:solidFill>
                <a:latin typeface="Arial"/>
                <a:ea typeface="Arial"/>
                <a:cs typeface="Arial"/>
                <a:sym typeface="Arial"/>
              </a:rPr>
              <a:t>T1</a:t>
            </a:r>
            <a:r>
              <a:rPr lang="en-US" sz="1600" b="0" i="0" u="none" strike="noStrike" cap="none">
                <a:solidFill>
                  <a:srgbClr val="000000"/>
                </a:solidFill>
                <a:latin typeface="Arial"/>
                <a:ea typeface="Arial"/>
                <a:cs typeface="Arial"/>
                <a:sym typeface="Arial"/>
              </a:rPr>
              <a:t> - Chapter  # </a:t>
            </a:r>
            <a:r>
              <a:rPr lang="en-US" sz="1600">
                <a:solidFill>
                  <a:srgbClr val="000000"/>
                </a:solidFill>
                <a:latin typeface="Arial"/>
                <a:ea typeface="Arial"/>
                <a:cs typeface="Arial"/>
                <a:sym typeface="Arial"/>
              </a:rPr>
              <a:t>6</a:t>
            </a:r>
            <a:r>
              <a:rPr lang="en-US" sz="1600" b="0" i="0" u="none" strike="noStrike" cap="none">
                <a:solidFill>
                  <a:srgbClr val="000000"/>
                </a:solidFill>
                <a:latin typeface="Arial"/>
                <a:ea typeface="Arial"/>
                <a:cs typeface="Arial"/>
                <a:sym typeface="Arial"/>
              </a:rPr>
              <a:t>   (</a:t>
            </a:r>
            <a:r>
              <a:rPr lang="en-US" sz="1600">
                <a:solidFill>
                  <a:schemeClr val="dk1"/>
                </a:solidFill>
                <a:latin typeface="Tahoma"/>
                <a:ea typeface="Tahoma"/>
                <a:cs typeface="Tahoma"/>
                <a:sym typeface="Tahoma"/>
              </a:rPr>
              <a:t>Tom M. Mitchell, Machine Learning)</a:t>
            </a:r>
            <a:endParaRPr sz="1600" b="0" i="0" u="none" strike="noStrike" cap="none">
              <a:solidFill>
                <a:srgbClr val="000000"/>
              </a:solidFill>
              <a:latin typeface="Arial"/>
              <a:ea typeface="Arial"/>
              <a:cs typeface="Arial"/>
              <a:sym typeface="Arial"/>
            </a:endParaRPr>
          </a:p>
          <a:p>
            <a:pPr marL="542925" marR="0" lvl="0" indent="0" algn="l" rtl="0">
              <a:lnSpc>
                <a:spcPct val="150000"/>
              </a:lnSpc>
              <a:spcBef>
                <a:spcPts val="0"/>
              </a:spcBef>
              <a:spcAft>
                <a:spcPts val="0"/>
              </a:spcAft>
              <a:buNone/>
            </a:pPr>
            <a:r>
              <a:rPr lang="en-US" sz="1600">
                <a:solidFill>
                  <a:srgbClr val="000000"/>
                </a:solidFill>
                <a:latin typeface="Arial"/>
                <a:ea typeface="Arial"/>
                <a:cs typeface="Arial"/>
                <a:sym typeface="Arial"/>
              </a:rPr>
              <a:t>R1 – Chapter # 3,#4  (</a:t>
            </a:r>
            <a:r>
              <a:rPr lang="en-US" sz="1600">
                <a:solidFill>
                  <a:schemeClr val="dk1"/>
                </a:solidFill>
                <a:latin typeface="Tahoma"/>
                <a:ea typeface="Tahoma"/>
                <a:cs typeface="Tahoma"/>
                <a:sym typeface="Tahoma"/>
              </a:rPr>
              <a:t>Christopher M. Bhisop, Pattern Recognition &amp; Machine Learning) &amp; Refresh your MFDS course basics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p29"/>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a:t>
            </a:r>
            <a:endParaRPr/>
          </a:p>
        </p:txBody>
      </p:sp>
      <p:cxnSp>
        <p:nvCxnSpPr>
          <p:cNvPr id="3391" name="Google Shape;3391;p29"/>
          <p:cNvCxnSpPr/>
          <p:nvPr/>
        </p:nvCxnSpPr>
        <p:spPr>
          <a:xfrm rot="10800000">
            <a:off x="1068779" y="3124200"/>
            <a:ext cx="2" cy="2483182"/>
          </a:xfrm>
          <a:prstGeom prst="straightConnector1">
            <a:avLst/>
          </a:prstGeom>
          <a:noFill/>
          <a:ln w="38100" cap="flat" cmpd="sng">
            <a:solidFill>
              <a:schemeClr val="dk1"/>
            </a:solidFill>
            <a:prstDash val="solid"/>
            <a:round/>
            <a:headEnd type="none" w="sm" len="sm"/>
            <a:tailEnd type="stealth" w="med" len="med"/>
          </a:ln>
        </p:spPr>
      </p:cxnSp>
      <p:cxnSp>
        <p:nvCxnSpPr>
          <p:cNvPr id="3392" name="Google Shape;3392;p29"/>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93" name="Google Shape;3393;p29"/>
          <p:cNvPicPr preferRelativeResize="0"/>
          <p:nvPr/>
        </p:nvPicPr>
        <p:blipFill rotWithShape="1">
          <a:blip r:embed="rId3">
            <a:alphaModFix/>
          </a:blip>
          <a:srcRect/>
          <a:stretch/>
        </p:blipFill>
        <p:spPr>
          <a:xfrm>
            <a:off x="2057400" y="5576012"/>
            <a:ext cx="814730" cy="367589"/>
          </a:xfrm>
          <a:prstGeom prst="rect">
            <a:avLst/>
          </a:prstGeom>
          <a:noFill/>
          <a:ln>
            <a:noFill/>
          </a:ln>
        </p:spPr>
      </p:pic>
      <p:cxnSp>
        <p:nvCxnSpPr>
          <p:cNvPr id="3394" name="Google Shape;3394;p29"/>
          <p:cNvCxnSpPr/>
          <p:nvPr/>
        </p:nvCxnSpPr>
        <p:spPr>
          <a:xfrm>
            <a:off x="3768718" y="5436218"/>
            <a:ext cx="0" cy="228600"/>
          </a:xfrm>
          <a:prstGeom prst="straightConnector1">
            <a:avLst/>
          </a:prstGeom>
          <a:noFill/>
          <a:ln w="31750" cap="flat" cmpd="sng">
            <a:solidFill>
              <a:srgbClr val="0C0C0C"/>
            </a:solidFill>
            <a:prstDash val="solid"/>
            <a:round/>
            <a:headEnd type="none" w="sm" len="sm"/>
            <a:tailEnd type="none" w="sm" len="sm"/>
          </a:ln>
        </p:spPr>
      </p:cxnSp>
      <p:sp>
        <p:nvSpPr>
          <p:cNvPr id="3395" name="Google Shape;3395;p29"/>
          <p:cNvSpPr txBox="1"/>
          <p:nvPr/>
        </p:nvSpPr>
        <p:spPr>
          <a:xfrm>
            <a:off x="3648075" y="5605047"/>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a:p>
        </p:txBody>
      </p:sp>
      <p:sp>
        <p:nvSpPr>
          <p:cNvPr id="3396" name="Google Shape;3396;p29"/>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a:p>
        </p:txBody>
      </p:sp>
      <p:pic>
        <p:nvPicPr>
          <p:cNvPr id="3397" name="Google Shape;3397;p29"/>
          <p:cNvPicPr preferRelativeResize="0"/>
          <p:nvPr/>
        </p:nvPicPr>
        <p:blipFill rotWithShape="1">
          <a:blip r:embed="rId4">
            <a:alphaModFix/>
          </a:blip>
          <a:srcRect/>
          <a:stretch/>
        </p:blipFill>
        <p:spPr>
          <a:xfrm>
            <a:off x="3581400" y="1810703"/>
            <a:ext cx="4774121" cy="579120"/>
          </a:xfrm>
          <a:prstGeom prst="rect">
            <a:avLst/>
          </a:prstGeom>
          <a:noFill/>
          <a:ln>
            <a:noFill/>
          </a:ln>
        </p:spPr>
      </p:pic>
      <p:sp>
        <p:nvSpPr>
          <p:cNvPr id="3398" name="Google Shape;3398;p29"/>
          <p:cNvSpPr/>
          <p:nvPr/>
        </p:nvSpPr>
        <p:spPr>
          <a:xfrm>
            <a:off x="1068780" y="3305175"/>
            <a:ext cx="2579296" cy="2204466"/>
          </a:xfrm>
          <a:custGeom>
            <a:avLst/>
            <a:gdLst/>
            <a:ahLst/>
            <a:cxnLst/>
            <a:rect l="l" t="t" r="r" b="b"/>
            <a:pathLst>
              <a:path w="2524125" h="2152650" extrusionOk="0">
                <a:moveTo>
                  <a:pt x="2524125" y="0"/>
                </a:moveTo>
                <a:cubicBezTo>
                  <a:pt x="2396331" y="644525"/>
                  <a:pt x="2268538" y="1289050"/>
                  <a:pt x="1847850" y="1647825"/>
                </a:cubicBezTo>
                <a:cubicBezTo>
                  <a:pt x="1427162" y="2006600"/>
                  <a:pt x="713581" y="2079625"/>
                  <a:pt x="0" y="21526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cxnSp>
        <p:nvCxnSpPr>
          <p:cNvPr id="3399" name="Google Shape;3399;p29"/>
          <p:cNvCxnSpPr/>
          <p:nvPr/>
        </p:nvCxnSpPr>
        <p:spPr>
          <a:xfrm rot="5400000">
            <a:off x="2590089" y="4400006"/>
            <a:ext cx="2361600" cy="4500"/>
          </a:xfrm>
          <a:prstGeom prst="bentConnector3">
            <a:avLst>
              <a:gd name="adj1" fmla="val 50002"/>
            </a:avLst>
          </a:prstGeom>
          <a:noFill/>
          <a:ln w="9525" cap="flat" cmpd="sng">
            <a:solidFill>
              <a:srgbClr val="FF0000"/>
            </a:solidFill>
            <a:prstDash val="dash"/>
            <a:round/>
            <a:headEnd type="none" w="sm" len="sm"/>
            <a:tailEnd type="none" w="sm" len="sm"/>
          </a:ln>
        </p:spPr>
      </p:cxnSp>
      <p:sp>
        <p:nvSpPr>
          <p:cNvPr id="3400" name="Google Shape;3400;p29"/>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a:p>
        </p:txBody>
      </p:sp>
      <p:sp>
        <p:nvSpPr>
          <p:cNvPr id="3401" name="Google Shape;3401;p29"/>
          <p:cNvSpPr txBox="1"/>
          <p:nvPr/>
        </p:nvSpPr>
        <p:spPr>
          <a:xfrm>
            <a:off x="4953000" y="3581400"/>
            <a:ext cx="2971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Cost=0; If y=0 and h</a:t>
            </a:r>
            <a:r>
              <a:rPr lang="en-US" sz="1200" b="0" i="0" u="none" strike="noStrike" cap="none" baseline="-25000">
                <a:solidFill>
                  <a:srgbClr val="000000"/>
                </a:solidFill>
                <a:latin typeface="Tahoma"/>
                <a:ea typeface="Tahoma"/>
                <a:cs typeface="Tahoma"/>
                <a:sym typeface="Tahoma"/>
              </a:rPr>
              <a:t>Ꝋ</a:t>
            </a:r>
            <a:r>
              <a:rPr lang="en-US" sz="1600" b="0" i="0" u="none" strike="noStrike" cap="none">
                <a:solidFill>
                  <a:srgbClr val="000000"/>
                </a:solidFill>
                <a:latin typeface="Tahoma"/>
                <a:ea typeface="Tahoma"/>
                <a:cs typeface="Tahoma"/>
                <a:sym typeface="Tahoma"/>
              </a:rPr>
              <a:t>(x)=0</a:t>
            </a:r>
            <a:endParaRPr/>
          </a:p>
        </p:txBody>
      </p:sp>
      <p:sp>
        <p:nvSpPr>
          <p:cNvPr id="3402" name="Google Shape;3402;p29"/>
          <p:cNvSpPr txBox="1"/>
          <p:nvPr/>
        </p:nvSpPr>
        <p:spPr>
          <a:xfrm>
            <a:off x="1463097" y="2829907"/>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a:t>
            </a:r>
            <a:r>
              <a:rPr lang="en-US" sz="1400">
                <a:solidFill>
                  <a:srgbClr val="0070C0"/>
                </a:solidFill>
                <a:latin typeface="Arial"/>
                <a:ea typeface="Arial"/>
                <a:cs typeface="Arial"/>
                <a:sym typeface="Arial"/>
              </a:rPr>
              <a:t>0</a:t>
            </a:r>
            <a:endParaRPr sz="14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ie.,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Actual Value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Job Offered = 0</a:t>
            </a:r>
            <a:endParaRPr sz="1400" b="0" i="0" u="none" strike="noStrike" cap="none">
              <a:solidFill>
                <a:srgbClr val="0070C0"/>
              </a:solidFill>
              <a:latin typeface="Arial"/>
              <a:ea typeface="Arial"/>
              <a:cs typeface="Arial"/>
              <a:sym typeface="Arial"/>
            </a:endParaRPr>
          </a:p>
        </p:txBody>
      </p:sp>
      <p:sp>
        <p:nvSpPr>
          <p:cNvPr id="3403" name="Google Shape;3403;p29"/>
          <p:cNvSpPr txBox="1"/>
          <p:nvPr/>
        </p:nvSpPr>
        <p:spPr>
          <a:xfrm>
            <a:off x="4024312" y="5420381"/>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404" name="Google Shape;3404;p29"/>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09" name="Google Shape;3409;p30"/>
          <p:cNvSpPr txBox="1"/>
          <p:nvPr/>
        </p:nvSpPr>
        <p:spPr>
          <a:xfrm>
            <a:off x="403261" y="4992752"/>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Output : </a:t>
            </a:r>
            <a:endParaRPr sz="1800" b="0" i="0" u="none" strike="noStrike" cap="none">
              <a:solidFill>
                <a:srgbClr val="000000"/>
              </a:solidFill>
              <a:latin typeface="Tahoma"/>
              <a:ea typeface="Tahoma"/>
              <a:cs typeface="Tahoma"/>
              <a:sym typeface="Tahoma"/>
            </a:endParaRPr>
          </a:p>
        </p:txBody>
      </p:sp>
      <p:sp>
        <p:nvSpPr>
          <p:cNvPr id="3410" name="Google Shape;3410;p30"/>
          <p:cNvSpPr txBox="1"/>
          <p:nvPr/>
        </p:nvSpPr>
        <p:spPr>
          <a:xfrm>
            <a:off x="403260" y="3254031"/>
            <a:ext cx="7673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fit parameters    : Apply Gradient Descent Algorithm</a:t>
            </a:r>
            <a:r>
              <a:rPr lang="en-US" sz="1800" b="0" i="0" u="sng" strike="noStrike" cap="none">
                <a:solidFill>
                  <a:srgbClr val="000000"/>
                </a:solidFill>
                <a:latin typeface="Tahoma"/>
                <a:ea typeface="Tahoma"/>
                <a:cs typeface="Tahoma"/>
                <a:sym typeface="Tahoma"/>
                <a:hlinkClick r:id="rId3">
                  <a:extLst>
                    <a:ext uri="{A12FA001-AC4F-418D-AE19-62706E023703}">
                      <ahyp:hlinkClr xmlns:ahyp="http://schemas.microsoft.com/office/drawing/2018/hyperlinkcolor" val="tx"/>
                    </a:ext>
                  </a:extLst>
                </a:hlinkClick>
              </a:rPr>
              <a:t> </a:t>
            </a:r>
            <a:endParaRPr sz="1800" b="0" i="0" u="none" strike="noStrike" cap="none">
              <a:solidFill>
                <a:srgbClr val="000000"/>
              </a:solidFill>
              <a:latin typeface="Tahoma"/>
              <a:ea typeface="Tahoma"/>
              <a:cs typeface="Tahoma"/>
              <a:sym typeface="Tahoma"/>
            </a:endParaRPr>
          </a:p>
        </p:txBody>
      </p:sp>
      <p:pic>
        <p:nvPicPr>
          <p:cNvPr id="3411" name="Google Shape;3411;p30"/>
          <p:cNvPicPr preferRelativeResize="0"/>
          <p:nvPr/>
        </p:nvPicPr>
        <p:blipFill rotWithShape="1">
          <a:blip r:embed="rId4">
            <a:alphaModFix/>
          </a:blip>
          <a:srcRect/>
          <a:stretch/>
        </p:blipFill>
        <p:spPr>
          <a:xfrm>
            <a:off x="2286302" y="3358255"/>
            <a:ext cx="128016" cy="219456"/>
          </a:xfrm>
          <a:prstGeom prst="rect">
            <a:avLst/>
          </a:prstGeom>
          <a:noFill/>
          <a:ln>
            <a:noFill/>
          </a:ln>
        </p:spPr>
      </p:pic>
      <p:pic>
        <p:nvPicPr>
          <p:cNvPr id="3412" name="Google Shape;3412;p30"/>
          <p:cNvPicPr preferRelativeResize="0"/>
          <p:nvPr/>
        </p:nvPicPr>
        <p:blipFill rotWithShape="1">
          <a:blip r:embed="rId5">
            <a:alphaModFix/>
          </a:blip>
          <a:srcRect/>
          <a:stretch/>
        </p:blipFill>
        <p:spPr>
          <a:xfrm>
            <a:off x="6400800" y="3311091"/>
            <a:ext cx="806155" cy="313783"/>
          </a:xfrm>
          <a:prstGeom prst="rect">
            <a:avLst/>
          </a:prstGeom>
          <a:noFill/>
          <a:ln>
            <a:noFill/>
          </a:ln>
        </p:spPr>
      </p:pic>
      <p:sp>
        <p:nvSpPr>
          <p:cNvPr id="3413" name="Google Shape;3413;p30"/>
          <p:cNvSpPr txBox="1"/>
          <p:nvPr/>
        </p:nvSpPr>
        <p:spPr>
          <a:xfrm>
            <a:off x="403261" y="4495801"/>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make a prediction given new   :</a:t>
            </a:r>
            <a:endParaRPr/>
          </a:p>
        </p:txBody>
      </p:sp>
      <p:pic>
        <p:nvPicPr>
          <p:cNvPr id="3414" name="Google Shape;3414;p30"/>
          <p:cNvPicPr preferRelativeResize="0"/>
          <p:nvPr/>
        </p:nvPicPr>
        <p:blipFill rotWithShape="1">
          <a:blip r:embed="rId6">
            <a:alphaModFix/>
          </a:blip>
          <a:srcRect/>
          <a:stretch/>
        </p:blipFill>
        <p:spPr>
          <a:xfrm>
            <a:off x="4873752" y="4719457"/>
            <a:ext cx="153162" cy="137160"/>
          </a:xfrm>
          <a:prstGeom prst="rect">
            <a:avLst/>
          </a:prstGeom>
          <a:noFill/>
          <a:ln>
            <a:noFill/>
          </a:ln>
        </p:spPr>
      </p:pic>
      <p:pic>
        <p:nvPicPr>
          <p:cNvPr id="3415" name="Google Shape;3415;p30"/>
          <p:cNvPicPr preferRelativeResize="0"/>
          <p:nvPr/>
        </p:nvPicPr>
        <p:blipFill rotWithShape="1">
          <a:blip r:embed="rId7">
            <a:alphaModFix/>
          </a:blip>
          <a:srcRect/>
          <a:stretch/>
        </p:blipFill>
        <p:spPr>
          <a:xfrm>
            <a:off x="1947561" y="5059749"/>
            <a:ext cx="2146554" cy="438912"/>
          </a:xfrm>
          <a:prstGeom prst="rect">
            <a:avLst/>
          </a:prstGeom>
          <a:noFill/>
          <a:ln>
            <a:noFill/>
          </a:ln>
        </p:spPr>
      </p:pic>
      <p:sp>
        <p:nvSpPr>
          <p:cNvPr id="3416" name="Google Shape;3416;p30"/>
          <p:cNvSpPr txBox="1"/>
          <p:nvPr/>
        </p:nvSpPr>
        <p:spPr>
          <a:xfrm>
            <a:off x="59267" y="804779"/>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Cost function</a:t>
            </a:r>
            <a:endParaRPr/>
          </a:p>
        </p:txBody>
      </p:sp>
      <p:pic>
        <p:nvPicPr>
          <p:cNvPr id="3417" name="Google Shape;3417;p30"/>
          <p:cNvPicPr preferRelativeResize="0"/>
          <p:nvPr/>
        </p:nvPicPr>
        <p:blipFill rotWithShape="1">
          <a:blip r:embed="rId8">
            <a:alphaModFix/>
          </a:blip>
          <a:srcRect/>
          <a:stretch/>
        </p:blipFill>
        <p:spPr>
          <a:xfrm>
            <a:off x="5176582" y="3805709"/>
            <a:ext cx="3403600" cy="2743419"/>
          </a:xfrm>
          <a:prstGeom prst="rect">
            <a:avLst/>
          </a:prstGeom>
          <a:noFill/>
          <a:ln>
            <a:noFill/>
          </a:ln>
        </p:spPr>
      </p:pic>
      <p:pic>
        <p:nvPicPr>
          <p:cNvPr id="3418" name="Google Shape;3418;p30"/>
          <p:cNvPicPr preferRelativeResize="0"/>
          <p:nvPr/>
        </p:nvPicPr>
        <p:blipFill>
          <a:blip r:embed="rId9">
            <a:alphaModFix/>
          </a:blip>
          <a:stretch>
            <a:fillRect/>
          </a:stretch>
        </p:blipFill>
        <p:spPr>
          <a:xfrm>
            <a:off x="801124" y="1476750"/>
            <a:ext cx="6733144" cy="1566975"/>
          </a:xfrm>
          <a:prstGeom prst="rect">
            <a:avLst/>
          </a:prstGeom>
          <a:noFill/>
          <a:ln>
            <a:noFill/>
          </a:ln>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212C3041-D174-1AE5-D1AE-89C4E7A1E790}"/>
                  </a:ext>
                </a:extLst>
              </p14:cNvPr>
              <p14:cNvContentPartPr/>
              <p14:nvPr/>
            </p14:nvContentPartPr>
            <p14:xfrm>
              <a:off x="1329120" y="2250360"/>
              <a:ext cx="6345000" cy="3605040"/>
            </p14:xfrm>
          </p:contentPart>
        </mc:Choice>
        <mc:Fallback>
          <p:pic>
            <p:nvPicPr>
              <p:cNvPr id="2" name="Ink 1">
                <a:extLst>
                  <a:ext uri="{FF2B5EF4-FFF2-40B4-BE49-F238E27FC236}">
                    <a16:creationId xmlns:a16="http://schemas.microsoft.com/office/drawing/2014/main" id="{212C3041-D174-1AE5-D1AE-89C4E7A1E790}"/>
                  </a:ext>
                </a:extLst>
              </p:cNvPr>
              <p:cNvPicPr/>
              <p:nvPr/>
            </p:nvPicPr>
            <p:blipFill>
              <a:blip r:embed="rId11"/>
              <a:stretch>
                <a:fillRect/>
              </a:stretch>
            </p:blipFill>
            <p:spPr>
              <a:xfrm>
                <a:off x="1319760" y="2241000"/>
                <a:ext cx="6363720" cy="36237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2"/>
        <p:cNvGrpSpPr/>
        <p:nvPr/>
      </p:nvGrpSpPr>
      <p:grpSpPr>
        <a:xfrm>
          <a:off x="0" y="0"/>
          <a:ext cx="0" cy="0"/>
          <a:chOff x="0" y="0"/>
          <a:chExt cx="0" cy="0"/>
        </a:xfrm>
      </p:grpSpPr>
      <p:sp>
        <p:nvSpPr>
          <p:cNvPr id="3423" name="Google Shape;3423;p31"/>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Gradient Descent Algorithm</a:t>
            </a:r>
            <a:endParaRPr/>
          </a:p>
        </p:txBody>
      </p:sp>
      <p:sp>
        <p:nvSpPr>
          <p:cNvPr id="3424" name="Google Shape;3424;p31"/>
          <p:cNvSpPr txBox="1"/>
          <p:nvPr/>
        </p:nvSpPr>
        <p:spPr>
          <a:xfrm>
            <a:off x="381000" y="1600200"/>
            <a:ext cx="8077200" cy="4724400"/>
          </a:xfrm>
          <a:prstGeom prst="rect">
            <a:avLst/>
          </a:prstGeom>
          <a:blipFill rotWithShape="1">
            <a:blip r:embed="rId3">
              <a:alphaModFix/>
            </a:blip>
            <a:stretch>
              <a:fillRect l="-67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25" name="Google Shape;3425;p31"/>
          <p:cNvSpPr/>
          <p:nvPr/>
        </p:nvSpPr>
        <p:spPr>
          <a:xfrm>
            <a:off x="510540" y="4953000"/>
            <a:ext cx="3886200" cy="848566"/>
          </a:xfrm>
          <a:prstGeom prst="rect">
            <a:avLst/>
          </a:prstGeom>
          <a:blipFill rotWithShape="1">
            <a:blip r:embed="rId4">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5451F39-EE94-0A34-C95A-53E9FD010616}"/>
                  </a:ext>
                </a:extLst>
              </p14:cNvPr>
              <p14:cNvContentPartPr/>
              <p14:nvPr/>
            </p14:nvContentPartPr>
            <p14:xfrm>
              <a:off x="1603440" y="4324320"/>
              <a:ext cx="1402560" cy="849600"/>
            </p14:xfrm>
          </p:contentPart>
        </mc:Choice>
        <mc:Fallback>
          <p:pic>
            <p:nvPicPr>
              <p:cNvPr id="2" name="Ink 1">
                <a:extLst>
                  <a:ext uri="{FF2B5EF4-FFF2-40B4-BE49-F238E27FC236}">
                    <a16:creationId xmlns:a16="http://schemas.microsoft.com/office/drawing/2014/main" id="{75451F39-EE94-0A34-C95A-53E9FD010616}"/>
                  </a:ext>
                </a:extLst>
              </p:cNvPr>
              <p:cNvPicPr/>
              <p:nvPr/>
            </p:nvPicPr>
            <p:blipFill>
              <a:blip r:embed="rId6"/>
              <a:stretch>
                <a:fillRect/>
              </a:stretch>
            </p:blipFill>
            <p:spPr>
              <a:xfrm>
                <a:off x="1594080" y="4314960"/>
                <a:ext cx="1421280" cy="8683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33"/>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Application of Logistic Regression</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&amp;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Problem Types</a:t>
            </a:r>
            <a:endParaRPr sz="3200" b="1" i="0" u="none" strike="noStrike" cap="none">
              <a:solidFill>
                <a:srgbClr val="C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34"/>
          <p:cNvSpPr txBox="1"/>
          <p:nvPr/>
        </p:nvSpPr>
        <p:spPr>
          <a:xfrm>
            <a:off x="152400" y="661667"/>
            <a:ext cx="8763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Arial"/>
                <a:ea typeface="Arial"/>
                <a:cs typeface="Arial"/>
                <a:sym typeface="Arial"/>
              </a:rPr>
              <a:t>Example: Sentiment Analysis – </a:t>
            </a:r>
            <a:r>
              <a:rPr lang="en-US" sz="2400" b="1">
                <a:solidFill>
                  <a:srgbClr val="FF0000"/>
                </a:solidFill>
                <a:latin typeface="Arial"/>
                <a:ea typeface="Arial"/>
                <a:cs typeface="Arial"/>
                <a:sym typeface="Arial"/>
              </a:rPr>
              <a:t>With Engineered features </a:t>
            </a:r>
            <a:endParaRPr sz="2400" b="1">
              <a:solidFill>
                <a:srgbClr val="FF000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pic>
        <p:nvPicPr>
          <p:cNvPr id="3447" name="Google Shape;3447;p34"/>
          <p:cNvPicPr preferRelativeResize="0"/>
          <p:nvPr/>
        </p:nvPicPr>
        <p:blipFill rotWithShape="1">
          <a:blip r:embed="rId3">
            <a:alphaModFix/>
          </a:blip>
          <a:srcRect/>
          <a:stretch/>
        </p:blipFill>
        <p:spPr>
          <a:xfrm>
            <a:off x="348030" y="1383274"/>
            <a:ext cx="8205480" cy="2553962"/>
          </a:xfrm>
          <a:prstGeom prst="rect">
            <a:avLst/>
          </a:prstGeom>
          <a:noFill/>
          <a:ln>
            <a:noFill/>
          </a:ln>
        </p:spPr>
      </p:pic>
      <p:sp>
        <p:nvSpPr>
          <p:cNvPr id="3448" name="Google Shape;3448;p34"/>
          <p:cNvSpPr txBox="1"/>
          <p:nvPr/>
        </p:nvSpPr>
        <p:spPr>
          <a:xfrm>
            <a:off x="6725626" y="3622427"/>
            <a:ext cx="2515673" cy="314809"/>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spcBef>
                <a:spcPts val="0"/>
              </a:spcBef>
              <a:spcAft>
                <a:spcPts val="0"/>
              </a:spcAft>
              <a:buClr>
                <a:srgbClr val="0000FF"/>
              </a:buClr>
              <a:buSzPct val="100000"/>
              <a:buFont typeface="Arial"/>
              <a:buNone/>
            </a:pPr>
            <a:r>
              <a:rPr lang="en-US" sz="3200">
                <a:solidFill>
                  <a:srgbClr val="0000FF"/>
                </a:solidFill>
                <a:latin typeface="Calibri"/>
                <a:ea typeface="Calibri"/>
                <a:cs typeface="Calibri"/>
                <a:sym typeface="Calibri"/>
              </a:rPr>
              <a:t>Sentiment Features</a:t>
            </a:r>
            <a:endParaRPr sz="3200">
              <a:solidFill>
                <a:srgbClr val="0000FF"/>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1755B33-274B-9F3C-2559-2827774F95B2}"/>
                  </a:ext>
                </a:extLst>
              </p14:cNvPr>
              <p14:cNvContentPartPr/>
              <p14:nvPr/>
            </p14:nvContentPartPr>
            <p14:xfrm>
              <a:off x="167400" y="1106280"/>
              <a:ext cx="9006840" cy="5747760"/>
            </p14:xfrm>
          </p:contentPart>
        </mc:Choice>
        <mc:Fallback>
          <p:pic>
            <p:nvPicPr>
              <p:cNvPr id="2" name="Ink 1">
                <a:extLst>
                  <a:ext uri="{FF2B5EF4-FFF2-40B4-BE49-F238E27FC236}">
                    <a16:creationId xmlns:a16="http://schemas.microsoft.com/office/drawing/2014/main" id="{D1755B33-274B-9F3C-2559-2827774F95B2}"/>
                  </a:ext>
                </a:extLst>
              </p:cNvPr>
              <p:cNvPicPr/>
              <p:nvPr/>
            </p:nvPicPr>
            <p:blipFill>
              <a:blip r:embed="rId5"/>
              <a:stretch>
                <a:fillRect/>
              </a:stretch>
            </p:blipFill>
            <p:spPr>
              <a:xfrm>
                <a:off x="158040" y="1096920"/>
                <a:ext cx="9025560" cy="5766480"/>
              </a:xfrm>
              <a:prstGeom prst="rect">
                <a:avLst/>
              </a:prstGeom>
            </p:spPr>
          </p:pic>
        </mc:Fallback>
      </mc:AlternateContent>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58543d8bc0cfcdfd6dc214ca45683f74">
  <xsd:schema xmlns:xsd="http://www.w3.org/2001/XMLSchema" xmlns:xs="http://www.w3.org/2001/XMLSchema" xmlns:p="http://schemas.microsoft.com/office/2006/metadata/properties" xmlns:ns2="0a2451e9-b2b7-43a3-aada-52e3e0c35c47" targetNamespace="http://schemas.microsoft.com/office/2006/metadata/properties" ma:root="true" ma:fieldsID="39c990f4c0bc340faab59afd8c44214d"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FB687522-23D5-46AA-B321-CBD0A6205C00}"/>
</file>

<file path=customXml/itemProps2.xml><?xml version="1.0" encoding="utf-8"?>
<ds:datastoreItem xmlns:ds="http://schemas.openxmlformats.org/officeDocument/2006/customXml" ds:itemID="{3302ABDB-FA07-49AF-B6BF-F7FF8E886D98}"/>
</file>

<file path=customXml/itemProps3.xml><?xml version="1.0" encoding="utf-8"?>
<ds:datastoreItem xmlns:ds="http://schemas.openxmlformats.org/officeDocument/2006/customXml" ds:itemID="{B6139C5E-5EAE-447E-999B-B93796EFA19F}"/>
</file>

<file path=docProps/app.xml><?xml version="1.0" encoding="utf-8"?>
<Properties xmlns="http://schemas.openxmlformats.org/officeDocument/2006/extended-properties" xmlns:vt="http://schemas.openxmlformats.org/officeDocument/2006/docPropsVTypes">
  <TotalTime>3410</TotalTime>
  <Words>1702</Words>
  <Application>Microsoft Office PowerPoint</Application>
  <PresentationFormat>On-screen Show (4:3)</PresentationFormat>
  <Paragraphs>504</Paragraphs>
  <Slides>41</Slides>
  <Notes>41</Notes>
  <HiddenSlides>0</HiddenSlides>
  <MMClips>0</MMClips>
  <ScaleCrop>false</ScaleCrop>
  <HeadingPairs>
    <vt:vector size="4" baseType="variant">
      <vt:variant>
        <vt:lpstr>Theme</vt:lpstr>
      </vt:variant>
      <vt:variant>
        <vt:i4>12</vt:i4>
      </vt:variant>
      <vt:variant>
        <vt:lpstr>Slide Titles</vt:lpstr>
      </vt:variant>
      <vt:variant>
        <vt:i4>41</vt:i4>
      </vt:variant>
    </vt:vector>
  </HeadingPairs>
  <TitlesOfParts>
    <vt:vector size="53" baseType="lpstr">
      <vt:lpstr>1_Office Theme</vt:lpstr>
      <vt:lpstr>3_Office Theme</vt:lpstr>
      <vt:lpstr>5_Office Theme</vt:lpstr>
      <vt:lpstr>19_Office Theme</vt:lpstr>
      <vt:lpstr>18_Office Theme</vt:lpstr>
      <vt:lpstr>22_Office Theme</vt:lpstr>
      <vt:lpstr>23_Office Theme</vt:lpstr>
      <vt:lpstr>14_Office Theme</vt:lpstr>
      <vt:lpstr>4_Office Theme</vt:lpstr>
      <vt:lpstr>7_Office Theme</vt:lpstr>
      <vt:lpstr>9_Office Theme</vt:lpstr>
      <vt:lpstr>6_Office Theme</vt:lpstr>
      <vt:lpstr>PowerPoint Presentation</vt:lpstr>
      <vt:lpstr>Machine Learning</vt:lpstr>
      <vt:lpstr>Notion of Cost Function  in  Classification</vt:lpstr>
      <vt:lpstr>PowerPoint Presentation</vt:lpstr>
      <vt:lpstr>PowerPoint Presentation</vt:lpstr>
      <vt:lpstr>PowerPoint Presentation</vt:lpstr>
      <vt:lpstr>PowerPoint Presentation</vt:lpstr>
      <vt:lpstr>Application of Logistic Regression &amp;  Problem Types</vt:lpstr>
      <vt:lpstr>PowerPoint Presentation</vt:lpstr>
      <vt:lpstr>PowerPoint Presentation</vt:lpstr>
      <vt:lpstr>PowerPoint Presentation</vt:lpstr>
      <vt:lpstr>Logistic Regression – Fit a Model – Apply Gradient Descent</vt:lpstr>
      <vt:lpstr>Logistic Regression – Inference &amp; Interpretation</vt:lpstr>
      <vt:lpstr>Regularization   Note : This topic is already covered in the module 3 and the implementation remains the same. Only one points added here w.r.t interpretation for logistic regression</vt:lpstr>
      <vt:lpstr>Ways to Control Overfitting – Interpretation of Hyper parameter</vt:lpstr>
      <vt:lpstr>Evaluation of Classifiers</vt:lpstr>
      <vt:lpstr>Evaluation of Classification Model      Confusion Matrix</vt:lpstr>
      <vt:lpstr>Evaluation of Classification Model       Confusion Matrix</vt:lpstr>
      <vt:lpstr>Evaluation of Classification Model       Confusion Matrix</vt:lpstr>
      <vt:lpstr>Which Classifier is better?       Low Skew Case</vt:lpstr>
      <vt:lpstr>Which Classifier is better?       Medium Skew Case</vt:lpstr>
      <vt:lpstr>Which Classifier is better?       High Skew Case</vt:lpstr>
      <vt:lpstr>Which Model should you use?</vt:lpstr>
      <vt:lpstr>ROC (Receiver Operating Characteristic)</vt:lpstr>
      <vt:lpstr>PowerPoint Presentation</vt:lpstr>
      <vt:lpstr>ROC Curve Example</vt:lpstr>
      <vt:lpstr>How to Construct an ROC curve</vt:lpstr>
      <vt:lpstr>How to construct an ROC curve</vt:lpstr>
      <vt:lpstr>Using ROC for Model Comparison</vt:lpstr>
      <vt:lpstr>Example</vt:lpstr>
      <vt:lpstr>Common Issues in Classifiers</vt:lpstr>
      <vt:lpstr>Sigmoid Function </vt:lpstr>
      <vt:lpstr>Solution to Class Imbalance</vt:lpstr>
      <vt:lpstr>Logistic Regression –Additional Practice Exercises</vt:lpstr>
      <vt:lpstr>PowerPoint Presentation</vt:lpstr>
      <vt:lpstr>Types of Classification Based  on the Output Labels</vt:lpstr>
      <vt:lpstr>Types of Classification       Output Labels</vt:lpstr>
      <vt:lpstr>PowerPoint Presentation</vt:lpstr>
      <vt:lpstr>PowerPoint Presentation</vt:lpstr>
      <vt:lpstr>Logistic regression (Classification)-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Neha Vinayak .</cp:lastModifiedBy>
  <cp:revision>6</cp:revision>
  <dcterms:created xsi:type="dcterms:W3CDTF">2021-11-12T07:04:08Z</dcterms:created>
  <dcterms:modified xsi:type="dcterms:W3CDTF">2025-11-29T07:51:13Z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